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39250" cy="11982450"/>
  <p:custDataLst>
    <p:tags r:id="rId5"/>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userDrawn="1">
          <p15:clr>
            <a:srgbClr val="A4A3A4"/>
          </p15:clr>
        </p15:guide>
        <p15:guide id="2" pos="13440" userDrawn="1">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023"/>
    <a:srgbClr val="461D7C"/>
    <a:srgbClr val="FEE37E"/>
    <a:srgbClr val="003F75"/>
    <a:srgbClr val="EAEAEA"/>
    <a:srgbClr val="3399FF"/>
    <a:srgbClr val="A9A9BB"/>
    <a:srgbClr val="ABABB9"/>
    <a:srgbClr val="9E9EC6"/>
    <a:srgbClr val="969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93671" autoAdjust="0"/>
  </p:normalViewPr>
  <p:slideViewPr>
    <p:cSldViewPr>
      <p:cViewPr varScale="1">
        <p:scale>
          <a:sx n="22" d="100"/>
          <a:sy n="22" d="100"/>
        </p:scale>
        <p:origin x="2190" y="18"/>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827-44D9-84F8-C130E0E4733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827-44D9-84F8-C130E0E4733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827-44D9-84F8-C130E0E4733D}"/>
            </c:ext>
          </c:extLst>
        </c:ser>
        <c:dLbls>
          <c:showLegendKey val="0"/>
          <c:showVal val="0"/>
          <c:showCatName val="0"/>
          <c:showSerName val="0"/>
          <c:showPercent val="0"/>
          <c:showBubbleSize val="0"/>
        </c:dLbls>
        <c:gapWidth val="150"/>
        <c:axId val="2007306912"/>
        <c:axId val="2007302016"/>
      </c:barChart>
      <c:catAx>
        <c:axId val="200730691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07302016"/>
        <c:crosses val="autoZero"/>
        <c:auto val="0"/>
        <c:lblAlgn val="ctr"/>
        <c:lblOffset val="100"/>
        <c:noMultiLvlLbl val="0"/>
      </c:catAx>
      <c:valAx>
        <c:axId val="200730201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07306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28575" cap="rnd" cmpd="sng" algn="ctr">
              <a:solidFill>
                <a:schemeClr val="accent1">
                  <a:shade val="95000"/>
                  <a:satMod val="105000"/>
                </a:schemeClr>
              </a:solidFill>
              <a:prstDash val="solid"/>
              <a:round/>
            </a:ln>
            <a:effectLst/>
          </c:spPr>
          <c:marker>
            <c:spPr>
              <a:solidFill>
                <a:schemeClr val="accent1"/>
              </a:solidFill>
              <a:ln w="9525" cap="flat" cmpd="sng" algn="ctr">
                <a:solidFill>
                  <a:schemeClr val="accent1">
                    <a:shade val="95000"/>
                    <a:satMod val="105000"/>
                  </a:schemeClr>
                </a:solidFill>
                <a:prstDash val="solid"/>
                <a:round/>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E58-411B-BC33-A5DF328616F1}"/>
            </c:ext>
          </c:extLst>
        </c:ser>
        <c:ser>
          <c:idx val="1"/>
          <c:order val="1"/>
          <c:tx>
            <c:strRef>
              <c:f>Sheet1!$C$1</c:f>
              <c:strCache>
                <c:ptCount val="1"/>
                <c:pt idx="0">
                  <c:v>Series 2</c:v>
                </c:pt>
              </c:strCache>
            </c:strRef>
          </c:tx>
          <c:spPr>
            <a:ln w="28575" cap="rnd" cmpd="sng" algn="ctr">
              <a:solidFill>
                <a:schemeClr val="accent2">
                  <a:shade val="95000"/>
                  <a:satMod val="105000"/>
                </a:schemeClr>
              </a:solidFill>
              <a:prstDash val="solid"/>
              <a:round/>
            </a:ln>
            <a:effectLst/>
          </c:spPr>
          <c:marker>
            <c:spPr>
              <a:solidFill>
                <a:schemeClr val="accent2"/>
              </a:solidFill>
              <a:ln w="9525" cap="flat" cmpd="sng" algn="ctr">
                <a:solidFill>
                  <a:schemeClr val="accent2">
                    <a:shade val="95000"/>
                    <a:satMod val="105000"/>
                  </a:schemeClr>
                </a:solidFill>
                <a:prstDash val="solid"/>
                <a:round/>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E58-411B-BC33-A5DF328616F1}"/>
            </c:ext>
          </c:extLst>
        </c:ser>
        <c:ser>
          <c:idx val="2"/>
          <c:order val="2"/>
          <c:tx>
            <c:strRef>
              <c:f>Sheet1!$D$1</c:f>
              <c:strCache>
                <c:ptCount val="1"/>
                <c:pt idx="0">
                  <c:v>Series 3</c:v>
                </c:pt>
              </c:strCache>
            </c:strRef>
          </c:tx>
          <c:spPr>
            <a:ln w="28575" cap="rnd" cmpd="sng" algn="ctr">
              <a:solidFill>
                <a:schemeClr val="accent3">
                  <a:shade val="95000"/>
                  <a:satMod val="105000"/>
                </a:schemeClr>
              </a:solidFill>
              <a:prstDash val="solid"/>
              <a:round/>
            </a:ln>
            <a:effectLst/>
          </c:spPr>
          <c:marker>
            <c:spPr>
              <a:solidFill>
                <a:schemeClr val="accent3"/>
              </a:solidFill>
              <a:ln w="9525" cap="flat" cmpd="sng" algn="ctr">
                <a:solidFill>
                  <a:schemeClr val="accent3">
                    <a:shade val="95000"/>
                    <a:satMod val="105000"/>
                  </a:schemeClr>
                </a:solidFill>
                <a:prstDash val="solid"/>
                <a:round/>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E58-411B-BC33-A5DF328616F1}"/>
            </c:ext>
          </c:extLst>
        </c:ser>
        <c:dLbls>
          <c:showLegendKey val="0"/>
          <c:showVal val="0"/>
          <c:showCatName val="0"/>
          <c:showSerName val="0"/>
          <c:showPercent val="0"/>
          <c:showBubbleSize val="0"/>
        </c:dLbls>
        <c:marker val="1"/>
        <c:smooth val="0"/>
        <c:axId val="2007307456"/>
        <c:axId val="2007308000"/>
      </c:lineChart>
      <c:catAx>
        <c:axId val="200730745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07308000"/>
        <c:crosses val="autoZero"/>
        <c:auto val="0"/>
        <c:lblAlgn val="ctr"/>
        <c:lblOffset val="100"/>
        <c:noMultiLvlLbl val="0"/>
      </c:catAx>
      <c:valAx>
        <c:axId val="20073080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07307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view3D>
      <c:rotX val="15"/>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explosion val="25"/>
          <c:dPt>
            <c:idx val="0"/>
            <c:bubble3D val="0"/>
            <c:spPr>
              <a:solidFill>
                <a:schemeClr val="accent1"/>
              </a:solidFill>
              <a:ln>
                <a:noFill/>
              </a:ln>
              <a:effectLst/>
              <a:sp3d/>
            </c:spPr>
            <c:extLst>
              <c:ext xmlns:c16="http://schemas.microsoft.com/office/drawing/2014/chart" uri="{C3380CC4-5D6E-409C-BE32-E72D297353CC}">
                <c16:uniqueId val="{00000001-D1B0-4C56-BBDE-7383B4C71775}"/>
              </c:ext>
            </c:extLst>
          </c:dPt>
          <c:dPt>
            <c:idx val="1"/>
            <c:bubble3D val="0"/>
            <c:spPr>
              <a:solidFill>
                <a:schemeClr val="accent2"/>
              </a:solidFill>
              <a:ln>
                <a:noFill/>
              </a:ln>
              <a:effectLst/>
              <a:sp3d/>
            </c:spPr>
            <c:extLst>
              <c:ext xmlns:c16="http://schemas.microsoft.com/office/drawing/2014/chart" uri="{C3380CC4-5D6E-409C-BE32-E72D297353CC}">
                <c16:uniqueId val="{00000003-D1B0-4C56-BBDE-7383B4C71775}"/>
              </c:ext>
            </c:extLst>
          </c:dPt>
          <c:dPt>
            <c:idx val="2"/>
            <c:bubble3D val="0"/>
            <c:spPr>
              <a:solidFill>
                <a:schemeClr val="accent3"/>
              </a:solidFill>
              <a:ln>
                <a:noFill/>
              </a:ln>
              <a:effectLst/>
              <a:sp3d/>
            </c:spPr>
            <c:extLst>
              <c:ext xmlns:c16="http://schemas.microsoft.com/office/drawing/2014/chart" uri="{C3380CC4-5D6E-409C-BE32-E72D297353CC}">
                <c16:uniqueId val="{00000005-D1B0-4C56-BBDE-7383B4C71775}"/>
              </c:ext>
            </c:extLst>
          </c:dPt>
          <c:dPt>
            <c:idx val="3"/>
            <c:bubble3D val="0"/>
            <c:spPr>
              <a:solidFill>
                <a:schemeClr val="accent4"/>
              </a:solidFill>
              <a:ln>
                <a:noFill/>
              </a:ln>
              <a:effectLst/>
              <a:sp3d/>
            </c:spPr>
            <c:extLst>
              <c:ext xmlns:c16="http://schemas.microsoft.com/office/drawing/2014/chart" uri="{C3380CC4-5D6E-409C-BE32-E72D297353CC}">
                <c16:uniqueId val="{00000007-D1B0-4C56-BBDE-7383B4C7177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22D-4485-AB57-14FBB1C2A731}"/>
            </c:ext>
          </c:extLst>
        </c:ser>
        <c:ser>
          <c:idx val="1"/>
          <c:order val="1"/>
          <c:tx>
            <c:strRef>
              <c:f>Sheet1!$C$1</c:f>
              <c:strCache>
                <c:ptCount val="1"/>
                <c:pt idx="0">
                  <c:v>Series 2</c:v>
                </c:pt>
              </c:strCache>
            </c:strRef>
          </c:tx>
          <c:explosion val="25"/>
          <c:dPt>
            <c:idx val="0"/>
            <c:bubble3D val="0"/>
            <c:spPr>
              <a:solidFill>
                <a:schemeClr val="accent1"/>
              </a:solidFill>
              <a:ln>
                <a:noFill/>
              </a:ln>
              <a:effectLst/>
              <a:sp3d/>
            </c:spPr>
            <c:extLst>
              <c:ext xmlns:c16="http://schemas.microsoft.com/office/drawing/2014/chart" uri="{C3380CC4-5D6E-409C-BE32-E72D297353CC}">
                <c16:uniqueId val="{00000009-D1B0-4C56-BBDE-7383B4C71775}"/>
              </c:ext>
            </c:extLst>
          </c:dPt>
          <c:dPt>
            <c:idx val="1"/>
            <c:bubble3D val="0"/>
            <c:spPr>
              <a:solidFill>
                <a:schemeClr val="accent2"/>
              </a:solidFill>
              <a:ln>
                <a:noFill/>
              </a:ln>
              <a:effectLst/>
              <a:sp3d/>
            </c:spPr>
            <c:extLst>
              <c:ext xmlns:c16="http://schemas.microsoft.com/office/drawing/2014/chart" uri="{C3380CC4-5D6E-409C-BE32-E72D297353CC}">
                <c16:uniqueId val="{0000000B-D1B0-4C56-BBDE-7383B4C71775}"/>
              </c:ext>
            </c:extLst>
          </c:dPt>
          <c:dPt>
            <c:idx val="2"/>
            <c:bubble3D val="0"/>
            <c:spPr>
              <a:solidFill>
                <a:schemeClr val="accent3"/>
              </a:solidFill>
              <a:ln>
                <a:noFill/>
              </a:ln>
              <a:effectLst/>
              <a:sp3d/>
            </c:spPr>
            <c:extLst>
              <c:ext xmlns:c16="http://schemas.microsoft.com/office/drawing/2014/chart" uri="{C3380CC4-5D6E-409C-BE32-E72D297353CC}">
                <c16:uniqueId val="{0000000D-D1B0-4C56-BBDE-7383B4C71775}"/>
              </c:ext>
            </c:extLst>
          </c:dPt>
          <c:dPt>
            <c:idx val="3"/>
            <c:bubble3D val="0"/>
            <c:spPr>
              <a:solidFill>
                <a:schemeClr val="accent4"/>
              </a:solidFill>
              <a:ln>
                <a:noFill/>
              </a:ln>
              <a:effectLst/>
              <a:sp3d/>
            </c:spPr>
            <c:extLst>
              <c:ext xmlns:c16="http://schemas.microsoft.com/office/drawing/2014/chart" uri="{C3380CC4-5D6E-409C-BE32-E72D297353CC}">
                <c16:uniqueId val="{0000000F-D1B0-4C56-BBDE-7383B4C7177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22D-4485-AB57-14FBB1C2A731}"/>
            </c:ext>
          </c:extLst>
        </c:ser>
        <c:ser>
          <c:idx val="2"/>
          <c:order val="2"/>
          <c:tx>
            <c:strRef>
              <c:f>Sheet1!$D$1</c:f>
              <c:strCache>
                <c:ptCount val="1"/>
                <c:pt idx="0">
                  <c:v>Series 3</c:v>
                </c:pt>
              </c:strCache>
            </c:strRef>
          </c:tx>
          <c:explosion val="25"/>
          <c:dPt>
            <c:idx val="0"/>
            <c:bubble3D val="0"/>
            <c:spPr>
              <a:solidFill>
                <a:schemeClr val="accent1"/>
              </a:solidFill>
              <a:ln>
                <a:noFill/>
              </a:ln>
              <a:effectLst/>
              <a:sp3d/>
            </c:spPr>
            <c:extLst>
              <c:ext xmlns:c16="http://schemas.microsoft.com/office/drawing/2014/chart" uri="{C3380CC4-5D6E-409C-BE32-E72D297353CC}">
                <c16:uniqueId val="{00000011-D1B0-4C56-BBDE-7383B4C71775}"/>
              </c:ext>
            </c:extLst>
          </c:dPt>
          <c:dPt>
            <c:idx val="1"/>
            <c:bubble3D val="0"/>
            <c:spPr>
              <a:solidFill>
                <a:schemeClr val="accent2"/>
              </a:solidFill>
              <a:ln>
                <a:noFill/>
              </a:ln>
              <a:effectLst/>
              <a:sp3d/>
            </c:spPr>
            <c:extLst>
              <c:ext xmlns:c16="http://schemas.microsoft.com/office/drawing/2014/chart" uri="{C3380CC4-5D6E-409C-BE32-E72D297353CC}">
                <c16:uniqueId val="{00000013-D1B0-4C56-BBDE-7383B4C71775}"/>
              </c:ext>
            </c:extLst>
          </c:dPt>
          <c:dPt>
            <c:idx val="2"/>
            <c:bubble3D val="0"/>
            <c:spPr>
              <a:solidFill>
                <a:schemeClr val="accent3"/>
              </a:solidFill>
              <a:ln>
                <a:noFill/>
              </a:ln>
              <a:effectLst/>
              <a:sp3d/>
            </c:spPr>
            <c:extLst>
              <c:ext xmlns:c16="http://schemas.microsoft.com/office/drawing/2014/chart" uri="{C3380CC4-5D6E-409C-BE32-E72D297353CC}">
                <c16:uniqueId val="{00000015-D1B0-4C56-BBDE-7383B4C71775}"/>
              </c:ext>
            </c:extLst>
          </c:dPt>
          <c:dPt>
            <c:idx val="3"/>
            <c:bubble3D val="0"/>
            <c:spPr>
              <a:solidFill>
                <a:schemeClr val="accent4"/>
              </a:solidFill>
              <a:ln>
                <a:noFill/>
              </a:ln>
              <a:effectLst/>
              <a:sp3d/>
            </c:spPr>
            <c:extLst>
              <c:ext xmlns:c16="http://schemas.microsoft.com/office/drawing/2014/chart" uri="{C3380CC4-5D6E-409C-BE32-E72D297353CC}">
                <c16:uniqueId val="{00000017-D1B0-4C56-BBDE-7383B4C7177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22D-4485-AB57-14FBB1C2A731}"/>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custDataLst>
              <p:tags r:id="rId1"/>
            </p:custDataLst>
          </p:nvPr>
        </p:nvSpPr>
        <p:spPr>
          <a:xfrm>
            <a:off x="1582738" y="889000"/>
            <a:ext cx="6059487" cy="4545013"/>
          </a:xfrm>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extLst>
      <p:ext uri="{BB962C8B-B14F-4D97-AF65-F5344CB8AC3E}">
        <p14:creationId xmlns:p14="http://schemas.microsoft.com/office/powerpoint/2010/main" val="244748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6" y="10226675"/>
            <a:ext cx="37306957" cy="7054850"/>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8" y="18653125"/>
            <a:ext cx="30722711" cy="8413750"/>
          </a:xfrm>
          <a:prstGeom prst="rect">
            <a:avLst/>
          </a:prstGeom>
        </p:spPr>
        <p:txBody>
          <a:bodyPr/>
          <a:lstStyle>
            <a:defPPr>
              <a:defRPr kern="1200" smtId="4294967295"/>
            </a:defPPr>
            <a:lvl1pPr marL="0" indent="0" algn="ctr">
              <a:buNone/>
              <a:defRPr/>
            </a:lvl1pPr>
            <a:lvl2pPr marL="400065" indent="0" algn="ctr">
              <a:buNone/>
              <a:defRPr/>
            </a:lvl2pPr>
            <a:lvl3pPr marL="800130" indent="0" algn="ctr">
              <a:buNone/>
              <a:defRPr/>
            </a:lvl3pPr>
            <a:lvl4pPr marL="1200195" indent="0" algn="ctr">
              <a:buNone/>
              <a:defRPr/>
            </a:lvl4pPr>
            <a:lvl5pPr marL="1600260" indent="0" algn="ctr">
              <a:buNone/>
              <a:defRPr/>
            </a:lvl5pPr>
            <a:lvl6pPr marL="2000325" indent="0" algn="ctr">
              <a:buNone/>
              <a:defRPr/>
            </a:lvl6pPr>
            <a:lvl7pPr marL="2400390" indent="0" algn="ctr">
              <a:buNone/>
              <a:defRPr/>
            </a:lvl7pPr>
            <a:lvl8pPr marL="2800455" indent="0" algn="ctr">
              <a:buNone/>
              <a:defRPr/>
            </a:lvl8pPr>
            <a:lvl9pPr marL="320052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82" y="1317625"/>
            <a:ext cx="39502643" cy="54864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82" y="7680325"/>
            <a:ext cx="39502643" cy="217249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71" y="1317625"/>
            <a:ext cx="9874957" cy="28087638"/>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82"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2194282" y="7680325"/>
            <a:ext cx="39502643" cy="21724938"/>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3445"/>
            <a:ext cx="37306957" cy="6537325"/>
          </a:xfrm>
          <a:prstGeom prst="rect">
            <a:avLst/>
          </a:prstGeom>
        </p:spPr>
        <p:txBody>
          <a:bodyPr anchor="t"/>
          <a:lstStyle>
            <a:defPPr>
              <a:defRPr kern="1200" smtId="4294967295"/>
            </a:defPPr>
            <a:lvl1pPr algn="l">
              <a:defRPr sz="3500" b="1" cap="all"/>
            </a:lvl1pPr>
          </a:lstStyle>
          <a:p>
            <a:r>
              <a:rPr lang="en-US"/>
              <a:t>Click to edit Master title style</a:t>
            </a:r>
          </a:p>
        </p:txBody>
      </p:sp>
      <p:sp>
        <p:nvSpPr>
          <p:cNvPr id="3" name="Text Placeholder 2"/>
          <p:cNvSpPr>
            <a:spLocks noGrp="1"/>
          </p:cNvSpPr>
          <p:nvPr>
            <p:ph type="body" idx="1"/>
          </p:nvPr>
        </p:nvSpPr>
        <p:spPr>
          <a:xfrm>
            <a:off x="3467104" y="13952538"/>
            <a:ext cx="37306957" cy="7200900"/>
          </a:xfrm>
          <a:prstGeom prst="rect">
            <a:avLst/>
          </a:prstGeom>
        </p:spPr>
        <p:txBody>
          <a:bodyPr anchor="b"/>
          <a:lstStyle>
            <a:defPPr>
              <a:defRPr kern="1200" smtId="4294967295"/>
            </a:defPPr>
            <a:lvl1pPr marL="0" indent="0">
              <a:buNone/>
              <a:defRPr sz="1750"/>
            </a:lvl1pPr>
            <a:lvl2pPr marL="400065" indent="0">
              <a:buNone/>
              <a:defRPr sz="1575"/>
            </a:lvl2pPr>
            <a:lvl3pPr marL="800130" indent="0">
              <a:buNone/>
              <a:defRPr sz="1400"/>
            </a:lvl3pPr>
            <a:lvl4pPr marL="1200195" indent="0">
              <a:buNone/>
              <a:defRPr sz="1225"/>
            </a:lvl4pPr>
            <a:lvl5pPr marL="1600260" indent="0">
              <a:buNone/>
              <a:defRPr sz="1225"/>
            </a:lvl5pPr>
            <a:lvl6pPr marL="2000325" indent="0">
              <a:buNone/>
              <a:defRPr sz="1225"/>
            </a:lvl6pPr>
            <a:lvl7pPr marL="2400390" indent="0">
              <a:buNone/>
              <a:defRPr sz="1225"/>
            </a:lvl7pPr>
            <a:lvl8pPr marL="2800455" indent="0">
              <a:buNone/>
              <a:defRPr sz="1225"/>
            </a:lvl8pPr>
            <a:lvl9pPr marL="3200520" indent="0">
              <a:buNone/>
              <a:defRPr sz="1225"/>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82"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281" y="7680325"/>
            <a:ext cx="19683589" cy="21724938"/>
          </a:xfrm>
          <a:prstGeom prst="rect">
            <a:avLst/>
          </a:prstGeom>
        </p:spPr>
        <p:txBody>
          <a:bodyPr/>
          <a:lstStyle>
            <a:defPPr>
              <a:defRPr kern="1200" smtId="4294967295"/>
            </a:defPPr>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7" y="7680325"/>
            <a:ext cx="19683589" cy="21724938"/>
          </a:xfrm>
          <a:prstGeom prst="rect">
            <a:avLst/>
          </a:prstGeom>
        </p:spPr>
        <p:txBody>
          <a:bodyPr/>
          <a:lstStyle>
            <a:defPPr>
              <a:defRPr kern="1200" smtId="4294967295"/>
            </a:defPPr>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82" y="1317625"/>
            <a:ext cx="39502643" cy="54864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7" y="7369182"/>
            <a:ext cx="19392901" cy="3070225"/>
          </a:xfrm>
          <a:prstGeom prst="rect">
            <a:avLst/>
          </a:prstGeom>
        </p:spPr>
        <p:txBody>
          <a:bodyPr anchor="b"/>
          <a:lstStyle>
            <a:defPPr>
              <a:defRPr kern="1200" smtId="4294967295"/>
            </a:defPPr>
            <a:lvl1pPr marL="0" indent="0">
              <a:buNone/>
              <a:defRPr sz="2100" b="1"/>
            </a:lvl1pPr>
            <a:lvl2pPr marL="400065" indent="0">
              <a:buNone/>
              <a:defRPr sz="1750" b="1"/>
            </a:lvl2pPr>
            <a:lvl3pPr marL="800130" indent="0">
              <a:buNone/>
              <a:defRPr sz="1575" b="1"/>
            </a:lvl3pPr>
            <a:lvl4pPr marL="1200195" indent="0">
              <a:buNone/>
              <a:defRPr sz="1400" b="1"/>
            </a:lvl4pPr>
            <a:lvl5pPr marL="1600260" indent="0">
              <a:buNone/>
              <a:defRPr sz="1400" b="1"/>
            </a:lvl5pPr>
            <a:lvl6pPr marL="2000325" indent="0">
              <a:buNone/>
              <a:defRPr sz="1400" b="1"/>
            </a:lvl6pPr>
            <a:lvl7pPr marL="2400390" indent="0">
              <a:buNone/>
              <a:defRPr sz="1400" b="1"/>
            </a:lvl7pPr>
            <a:lvl8pPr marL="2800455" indent="0">
              <a:buNone/>
              <a:defRPr sz="1400" b="1"/>
            </a:lvl8pPr>
            <a:lvl9pPr marL="3200520" indent="0">
              <a:buNone/>
              <a:defRPr sz="1400" b="1"/>
            </a:lvl9pPr>
          </a:lstStyle>
          <a:p>
            <a:pPr lvl="0"/>
            <a:r>
              <a:rPr lang="en-US"/>
              <a:t>Click to edit Master text styles</a:t>
            </a:r>
          </a:p>
        </p:txBody>
      </p:sp>
      <p:sp>
        <p:nvSpPr>
          <p:cNvPr id="4" name="Content Placeholder 3"/>
          <p:cNvSpPr>
            <a:spLocks noGrp="1"/>
          </p:cNvSpPr>
          <p:nvPr>
            <p:ph sz="half" idx="2"/>
          </p:nvPr>
        </p:nvSpPr>
        <p:spPr>
          <a:xfrm>
            <a:off x="2194277" y="10439401"/>
            <a:ext cx="19392901" cy="18965862"/>
          </a:xfrm>
          <a:prstGeom prst="rect">
            <a:avLst/>
          </a:prstGeom>
        </p:spPr>
        <p:txBody>
          <a:bodyPr/>
          <a:lstStyle>
            <a:defPPr>
              <a:defRPr kern="1200" smtId="4294967295"/>
            </a:defPPr>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7" y="7369182"/>
            <a:ext cx="19401368" cy="3070225"/>
          </a:xfrm>
          <a:prstGeom prst="rect">
            <a:avLst/>
          </a:prstGeom>
        </p:spPr>
        <p:txBody>
          <a:bodyPr anchor="b"/>
          <a:lstStyle>
            <a:defPPr>
              <a:defRPr kern="1200" smtId="4294967295"/>
            </a:defPPr>
            <a:lvl1pPr marL="0" indent="0">
              <a:buNone/>
              <a:defRPr sz="2100" b="1"/>
            </a:lvl1pPr>
            <a:lvl2pPr marL="400065" indent="0">
              <a:buNone/>
              <a:defRPr sz="1750" b="1"/>
            </a:lvl2pPr>
            <a:lvl3pPr marL="800130" indent="0">
              <a:buNone/>
              <a:defRPr sz="1575" b="1"/>
            </a:lvl3pPr>
            <a:lvl4pPr marL="1200195" indent="0">
              <a:buNone/>
              <a:defRPr sz="1400" b="1"/>
            </a:lvl4pPr>
            <a:lvl5pPr marL="1600260" indent="0">
              <a:buNone/>
              <a:defRPr sz="1400" b="1"/>
            </a:lvl5pPr>
            <a:lvl6pPr marL="2000325" indent="0">
              <a:buNone/>
              <a:defRPr sz="1400" b="1"/>
            </a:lvl6pPr>
            <a:lvl7pPr marL="2400390" indent="0">
              <a:buNone/>
              <a:defRPr sz="1400" b="1"/>
            </a:lvl7pPr>
            <a:lvl8pPr marL="2800455" indent="0">
              <a:buNone/>
              <a:defRPr sz="1400" b="1"/>
            </a:lvl8pPr>
            <a:lvl9pPr marL="320052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22295557" y="10439401"/>
            <a:ext cx="19401368" cy="18965862"/>
          </a:xfrm>
          <a:prstGeom prst="rect">
            <a:avLst/>
          </a:prstGeom>
        </p:spPr>
        <p:txBody>
          <a:bodyPr/>
          <a:lstStyle>
            <a:defPPr>
              <a:defRPr kern="1200" smtId="4294967295"/>
            </a:defPPr>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82" y="1317625"/>
            <a:ext cx="39502643" cy="54864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80" y="1311275"/>
            <a:ext cx="14439901" cy="5576888"/>
          </a:xfrm>
          <a:prstGeom prst="rect">
            <a:avLst/>
          </a:prstGeom>
        </p:spPr>
        <p:txBody>
          <a:bodyPr anchor="b"/>
          <a:lstStyle>
            <a:defPPr>
              <a:defRPr kern="1200" smtId="4294967295"/>
            </a:defPPr>
            <a:lvl1pPr algn="l">
              <a:defRPr sz="175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smtId="4294967295"/>
            </a:defPPr>
            <a:lvl1pPr>
              <a:defRPr sz="2800"/>
            </a:lvl1pPr>
            <a:lvl2pPr>
              <a:defRPr sz="2450"/>
            </a:lvl2pPr>
            <a:lvl3pPr>
              <a:defRPr sz="2100"/>
            </a:lvl3pPr>
            <a:lvl4pPr>
              <a:defRPr sz="1750"/>
            </a:lvl4pPr>
            <a:lvl5pPr>
              <a:defRPr sz="1750"/>
            </a:lvl5pPr>
            <a:lvl6pPr>
              <a:defRPr sz="1750"/>
            </a:lvl6pPr>
            <a:lvl7pPr>
              <a:defRPr sz="1750"/>
            </a:lvl7pPr>
            <a:lvl8pPr>
              <a:defRPr sz="1750"/>
            </a:lvl8pPr>
            <a:lvl9pPr>
              <a:defRPr sz="1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80" y="6888163"/>
            <a:ext cx="14439901" cy="22517100"/>
          </a:xfrm>
          <a:prstGeom prst="rect">
            <a:avLst/>
          </a:prstGeom>
        </p:spPr>
        <p:txBody>
          <a:bodyPr/>
          <a:lstStyle>
            <a:defPPr>
              <a:defRPr kern="1200" smtId="4294967295"/>
            </a:defPPr>
            <a:lvl1pPr marL="0" indent="0">
              <a:buNone/>
              <a:defRPr sz="1225"/>
            </a:lvl1pPr>
            <a:lvl2pPr marL="400065" indent="0">
              <a:buNone/>
              <a:defRPr sz="1050"/>
            </a:lvl2pPr>
            <a:lvl3pPr marL="800130" indent="0">
              <a:buNone/>
              <a:defRPr sz="875"/>
            </a:lvl3pPr>
            <a:lvl4pPr marL="1200195" indent="0">
              <a:buNone/>
              <a:defRPr sz="788"/>
            </a:lvl4pPr>
            <a:lvl5pPr marL="1600260" indent="0">
              <a:buNone/>
              <a:defRPr sz="788"/>
            </a:lvl5pPr>
            <a:lvl6pPr marL="2000325" indent="0">
              <a:buNone/>
              <a:defRPr sz="788"/>
            </a:lvl6pPr>
            <a:lvl7pPr marL="2400390" indent="0">
              <a:buNone/>
              <a:defRPr sz="788"/>
            </a:lvl7pPr>
            <a:lvl8pPr marL="2800455" indent="0">
              <a:buNone/>
              <a:defRPr sz="788"/>
            </a:lvl8pPr>
            <a:lvl9pPr marL="3200520" indent="0">
              <a:buNone/>
              <a:defRPr sz="788"/>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9" y="23042570"/>
            <a:ext cx="26334157" cy="2720975"/>
          </a:xfrm>
          <a:prstGeom prst="rect">
            <a:avLst/>
          </a:prstGeom>
        </p:spPr>
        <p:txBody>
          <a:bodyPr anchor="b"/>
          <a:lstStyle>
            <a:defPPr>
              <a:defRPr kern="1200" smtId="4294967295"/>
            </a:defPPr>
            <a:lvl1pPr algn="l">
              <a:defRPr sz="1750" b="1"/>
            </a:lvl1pPr>
          </a:lstStyle>
          <a:p>
            <a:r>
              <a:rPr lang="en-US"/>
              <a:t>Click to edit Master title style</a:t>
            </a:r>
          </a:p>
        </p:txBody>
      </p:sp>
      <p:sp>
        <p:nvSpPr>
          <p:cNvPr id="3" name="Picture Placeholder 2"/>
          <p:cNvSpPr>
            <a:spLocks noGrp="1"/>
          </p:cNvSpPr>
          <p:nvPr>
            <p:ph type="pic" idx="1"/>
          </p:nvPr>
        </p:nvSpPr>
        <p:spPr>
          <a:xfrm>
            <a:off x="8603549" y="2941639"/>
            <a:ext cx="26334157" cy="19750088"/>
          </a:xfrm>
          <a:prstGeom prst="rect">
            <a:avLst/>
          </a:prstGeom>
        </p:spPr>
        <p:txBody>
          <a:bodyPr/>
          <a:lstStyle>
            <a:defPPr>
              <a:defRPr kern="1200" smtId="4294967295"/>
            </a:defPPr>
            <a:lvl1pPr marL="0" indent="0">
              <a:buNone/>
              <a:defRPr sz="2800"/>
            </a:lvl1pPr>
            <a:lvl2pPr marL="400065" indent="0">
              <a:buNone/>
              <a:defRPr sz="2450"/>
            </a:lvl2pPr>
            <a:lvl3pPr marL="800130" indent="0">
              <a:buNone/>
              <a:defRPr sz="2100"/>
            </a:lvl3pPr>
            <a:lvl4pPr marL="1200195" indent="0">
              <a:buNone/>
              <a:defRPr sz="1750"/>
            </a:lvl4pPr>
            <a:lvl5pPr marL="1600260" indent="0">
              <a:buNone/>
              <a:defRPr sz="1750"/>
            </a:lvl5pPr>
            <a:lvl6pPr marL="2000325" indent="0">
              <a:buNone/>
              <a:defRPr sz="1750"/>
            </a:lvl6pPr>
            <a:lvl7pPr marL="2400390" indent="0">
              <a:buNone/>
              <a:defRPr sz="1750"/>
            </a:lvl7pPr>
            <a:lvl8pPr marL="2800455" indent="0">
              <a:buNone/>
              <a:defRPr sz="1750"/>
            </a:lvl8pPr>
            <a:lvl9pPr marL="3200520" indent="0">
              <a:buNone/>
              <a:defRPr sz="1750"/>
            </a:lvl9pPr>
          </a:lstStyle>
          <a:p>
            <a:pPr lvl="0"/>
            <a:endParaRPr lang="en-US" noProof="0"/>
          </a:p>
        </p:txBody>
      </p:sp>
      <p:sp>
        <p:nvSpPr>
          <p:cNvPr id="4" name="Text Placeholder 3"/>
          <p:cNvSpPr>
            <a:spLocks noGrp="1"/>
          </p:cNvSpPr>
          <p:nvPr>
            <p:ph type="body" sz="half" idx="2"/>
          </p:nvPr>
        </p:nvSpPr>
        <p:spPr>
          <a:xfrm>
            <a:off x="8603549" y="25763545"/>
            <a:ext cx="26334157" cy="3862387"/>
          </a:xfrm>
          <a:prstGeom prst="rect">
            <a:avLst/>
          </a:prstGeom>
        </p:spPr>
        <p:txBody>
          <a:bodyPr/>
          <a:lstStyle>
            <a:defPPr>
              <a:defRPr kern="1200" smtId="4294967295"/>
            </a:defPPr>
            <a:lvl1pPr marL="0" indent="0">
              <a:buNone/>
              <a:defRPr sz="1225"/>
            </a:lvl1pPr>
            <a:lvl2pPr marL="400065" indent="0">
              <a:buNone/>
              <a:defRPr sz="1050"/>
            </a:lvl2pPr>
            <a:lvl3pPr marL="800130" indent="0">
              <a:buNone/>
              <a:defRPr sz="875"/>
            </a:lvl3pPr>
            <a:lvl4pPr marL="1200195" indent="0">
              <a:buNone/>
              <a:defRPr sz="788"/>
            </a:lvl4pPr>
            <a:lvl5pPr marL="1600260" indent="0">
              <a:buNone/>
              <a:defRPr sz="788"/>
            </a:lvl5pPr>
            <a:lvl6pPr marL="2000325" indent="0">
              <a:buNone/>
              <a:defRPr sz="788"/>
            </a:lvl6pPr>
            <a:lvl7pPr marL="2400390" indent="0">
              <a:buNone/>
              <a:defRPr sz="788"/>
            </a:lvl7pPr>
            <a:lvl8pPr marL="2800455" indent="0">
              <a:buNone/>
              <a:defRPr sz="788"/>
            </a:lvl8pPr>
            <a:lvl9pPr marL="3200520" indent="0">
              <a:buNone/>
              <a:defRPr sz="788"/>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dpi="0">
          <a:blip r:embed="rId13"/>
          <a:stretch>
            <a:fillRect/>
          </a:stretch>
        </p:blipFill>
        <p:spPr>
          <a:xfrm rot="16200000">
            <a:off x="-11506200" y="16459200"/>
            <a:ext cx="14274800" cy="4368800"/>
          </a:xfrm>
          <a:prstGeom prst="rect">
            <a:avLst/>
          </a:prstGeom>
        </p:spPr>
      </p:pic>
      <p:pic>
        <p:nvPicPr>
          <p:cNvPr id="3" name="New picture"/>
          <p:cNvPicPr/>
          <p:nvPr/>
        </p:nvPicPr>
        <p:blipFill dpi="0">
          <a:blip r:embed="rId13"/>
          <a:stretch>
            <a:fillRect/>
          </a:stretch>
        </p:blipFill>
        <p:spPr>
          <a:xfrm rot="5400000">
            <a:off x="41122600" y="16459200"/>
            <a:ext cx="14274800" cy="4368800"/>
          </a:xfrm>
          <a:prstGeom prst="rect">
            <a:avLst/>
          </a:prstGeom>
        </p:spPr>
      </p:pic>
      <p:pic>
        <p:nvPicPr>
          <p:cNvPr id="4" name="New picture"/>
          <p:cNvPicPr/>
          <p:nvPr/>
        </p:nvPicPr>
        <p:blipFill dpi="0">
          <a:blip r:embed="rId14"/>
          <a:stretch>
            <a:fillRect/>
          </a:stretch>
        </p:blipFill>
        <p:spPr>
          <a:xfrm>
            <a:off x="6661152" y="33426400"/>
            <a:ext cx="30568901" cy="1549400"/>
          </a:xfrm>
          <a:prstGeom prst="rect">
            <a:avLst/>
          </a:prstGeom>
        </p:spPr>
      </p:pic>
      <p:sp>
        <p:nvSpPr>
          <p:cNvPr id="5"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270">
                <a:solidFill>
                  <a:srgbClr val="808080"/>
                </a:solidFill>
              </a:rPr>
              <a:t>Template ID: multicolorgradients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2690716" rtl="0" eaLnBrk="0" fontAlgn="base" hangingPunct="0">
        <a:spcBef>
          <a:spcPct val="0"/>
        </a:spcBef>
        <a:spcAft>
          <a:spcPct val="0"/>
        </a:spcAft>
        <a:defRPr sz="12951">
          <a:solidFill>
            <a:schemeClr val="tx2"/>
          </a:solidFill>
          <a:latin typeface="+mj-lt"/>
          <a:ea typeface="+mj-ea"/>
          <a:cs typeface="+mj-cs"/>
        </a:defRPr>
      </a:lvl1pPr>
      <a:lvl2pPr algn="ctr" defTabSz="2690716" rtl="0" eaLnBrk="0" fontAlgn="base" hangingPunct="0">
        <a:spcBef>
          <a:spcPct val="0"/>
        </a:spcBef>
        <a:spcAft>
          <a:spcPct val="0"/>
        </a:spcAft>
        <a:defRPr sz="12951">
          <a:solidFill>
            <a:schemeClr val="tx2"/>
          </a:solidFill>
          <a:latin typeface="Times New Roman" pitchFamily="18" charset="0"/>
        </a:defRPr>
      </a:lvl2pPr>
      <a:lvl3pPr algn="ctr" defTabSz="2690716" rtl="0" eaLnBrk="0" fontAlgn="base" hangingPunct="0">
        <a:spcBef>
          <a:spcPct val="0"/>
        </a:spcBef>
        <a:spcAft>
          <a:spcPct val="0"/>
        </a:spcAft>
        <a:defRPr sz="12951">
          <a:solidFill>
            <a:schemeClr val="tx2"/>
          </a:solidFill>
          <a:latin typeface="Times New Roman" pitchFamily="18" charset="0"/>
        </a:defRPr>
      </a:lvl3pPr>
      <a:lvl4pPr algn="ctr" defTabSz="2690716" rtl="0" eaLnBrk="0" fontAlgn="base" hangingPunct="0">
        <a:spcBef>
          <a:spcPct val="0"/>
        </a:spcBef>
        <a:spcAft>
          <a:spcPct val="0"/>
        </a:spcAft>
        <a:defRPr sz="12951">
          <a:solidFill>
            <a:schemeClr val="tx2"/>
          </a:solidFill>
          <a:latin typeface="Times New Roman" pitchFamily="18" charset="0"/>
        </a:defRPr>
      </a:lvl4pPr>
      <a:lvl5pPr algn="ctr" defTabSz="2690716" rtl="0" eaLnBrk="0" fontAlgn="base" hangingPunct="0">
        <a:spcBef>
          <a:spcPct val="0"/>
        </a:spcBef>
        <a:spcAft>
          <a:spcPct val="0"/>
        </a:spcAft>
        <a:defRPr sz="12951">
          <a:solidFill>
            <a:schemeClr val="tx2"/>
          </a:solidFill>
          <a:latin typeface="Times New Roman" pitchFamily="18" charset="0"/>
        </a:defRPr>
      </a:lvl5pPr>
      <a:lvl6pPr marL="400065" algn="ctr" defTabSz="2690716" rtl="0" eaLnBrk="0" fontAlgn="base" hangingPunct="0">
        <a:spcBef>
          <a:spcPct val="0"/>
        </a:spcBef>
        <a:spcAft>
          <a:spcPct val="0"/>
        </a:spcAft>
        <a:defRPr sz="12951">
          <a:solidFill>
            <a:schemeClr val="tx2"/>
          </a:solidFill>
          <a:latin typeface="Times New Roman" pitchFamily="18" charset="0"/>
        </a:defRPr>
      </a:lvl6pPr>
      <a:lvl7pPr marL="800130" algn="ctr" defTabSz="2690716" rtl="0" eaLnBrk="0" fontAlgn="base" hangingPunct="0">
        <a:spcBef>
          <a:spcPct val="0"/>
        </a:spcBef>
        <a:spcAft>
          <a:spcPct val="0"/>
        </a:spcAft>
        <a:defRPr sz="12951">
          <a:solidFill>
            <a:schemeClr val="tx2"/>
          </a:solidFill>
          <a:latin typeface="Times New Roman" pitchFamily="18" charset="0"/>
        </a:defRPr>
      </a:lvl7pPr>
      <a:lvl8pPr marL="1200195" algn="ctr" defTabSz="2690716" rtl="0" eaLnBrk="0" fontAlgn="base" hangingPunct="0">
        <a:spcBef>
          <a:spcPct val="0"/>
        </a:spcBef>
        <a:spcAft>
          <a:spcPct val="0"/>
        </a:spcAft>
        <a:defRPr sz="12951">
          <a:solidFill>
            <a:schemeClr val="tx2"/>
          </a:solidFill>
          <a:latin typeface="Times New Roman" pitchFamily="18" charset="0"/>
        </a:defRPr>
      </a:lvl8pPr>
      <a:lvl9pPr marL="1600260" algn="ctr" defTabSz="2690716" rtl="0" eaLnBrk="0" fontAlgn="base" hangingPunct="0">
        <a:spcBef>
          <a:spcPct val="0"/>
        </a:spcBef>
        <a:spcAft>
          <a:spcPct val="0"/>
        </a:spcAft>
        <a:defRPr sz="12951">
          <a:solidFill>
            <a:schemeClr val="tx2"/>
          </a:solidFill>
          <a:latin typeface="Times New Roman" pitchFamily="18" charset="0"/>
        </a:defRPr>
      </a:lvl9pPr>
    </p:titleStyle>
    <p:bodyStyle>
      <a:defPPr>
        <a:defRPr kern="1200" smtId="4294967295"/>
      </a:defPPr>
      <a:lvl1pPr marL="1007108" indent="-1007108" algn="l" defTabSz="2690716" rtl="0" eaLnBrk="0" fontAlgn="base" hangingPunct="0">
        <a:spcBef>
          <a:spcPct val="20000"/>
        </a:spcBef>
        <a:spcAft>
          <a:spcPct val="0"/>
        </a:spcAft>
        <a:buChar char="•"/>
        <a:defRPr sz="9363">
          <a:solidFill>
            <a:schemeClr val="tx1"/>
          </a:solidFill>
          <a:latin typeface="+mn-lt"/>
          <a:ea typeface="+mn-ea"/>
          <a:cs typeface="+mn-cs"/>
        </a:defRPr>
      </a:lvl1pPr>
      <a:lvl2pPr marL="2185078" indent="-840415" algn="l" defTabSz="2690716" rtl="0" eaLnBrk="0" fontAlgn="base" hangingPunct="0">
        <a:spcBef>
          <a:spcPct val="20000"/>
        </a:spcBef>
        <a:spcAft>
          <a:spcPct val="0"/>
        </a:spcAft>
        <a:buChar char="–"/>
        <a:defRPr sz="8313">
          <a:solidFill>
            <a:schemeClr val="tx1"/>
          </a:solidFill>
          <a:latin typeface="+mn-lt"/>
        </a:defRPr>
      </a:lvl2pPr>
      <a:lvl3pPr marL="3363047" indent="-672332" algn="l" defTabSz="2690716" rtl="0" eaLnBrk="0" fontAlgn="base" hangingPunct="0">
        <a:spcBef>
          <a:spcPct val="20000"/>
        </a:spcBef>
        <a:spcAft>
          <a:spcPct val="0"/>
        </a:spcAft>
        <a:buChar char="•"/>
        <a:defRPr sz="7088">
          <a:solidFill>
            <a:schemeClr val="tx1"/>
          </a:solidFill>
          <a:latin typeface="+mn-lt"/>
        </a:defRPr>
      </a:lvl3pPr>
      <a:lvl4pPr marL="4711877" indent="-676499" algn="l" defTabSz="2690716" rtl="0" eaLnBrk="0" fontAlgn="base" hangingPunct="0">
        <a:spcBef>
          <a:spcPct val="20000"/>
        </a:spcBef>
        <a:spcAft>
          <a:spcPct val="0"/>
        </a:spcAft>
        <a:buChar char="–"/>
        <a:defRPr sz="5688">
          <a:solidFill>
            <a:schemeClr val="tx1"/>
          </a:solidFill>
          <a:latin typeface="+mn-lt"/>
        </a:defRPr>
      </a:lvl4pPr>
      <a:lvl5pPr marL="6056540" indent="-672332" algn="l" defTabSz="2690716" rtl="0" eaLnBrk="0" fontAlgn="base" hangingPunct="0">
        <a:spcBef>
          <a:spcPct val="20000"/>
        </a:spcBef>
        <a:spcAft>
          <a:spcPct val="0"/>
        </a:spcAft>
        <a:buChar char="»"/>
        <a:defRPr sz="5688">
          <a:solidFill>
            <a:schemeClr val="tx1"/>
          </a:solidFill>
          <a:latin typeface="+mn-lt"/>
        </a:defRPr>
      </a:lvl5pPr>
      <a:lvl6pPr marL="6456605" indent="-672332" algn="l" defTabSz="2690716" rtl="0" eaLnBrk="0" fontAlgn="base" hangingPunct="0">
        <a:spcBef>
          <a:spcPct val="20000"/>
        </a:spcBef>
        <a:spcAft>
          <a:spcPct val="0"/>
        </a:spcAft>
        <a:buChar char="»"/>
        <a:defRPr sz="5688">
          <a:solidFill>
            <a:schemeClr val="tx1"/>
          </a:solidFill>
          <a:latin typeface="+mn-lt"/>
        </a:defRPr>
      </a:lvl6pPr>
      <a:lvl7pPr marL="6856670" indent="-672332" algn="l" defTabSz="2690716" rtl="0" eaLnBrk="0" fontAlgn="base" hangingPunct="0">
        <a:spcBef>
          <a:spcPct val="20000"/>
        </a:spcBef>
        <a:spcAft>
          <a:spcPct val="0"/>
        </a:spcAft>
        <a:buChar char="»"/>
        <a:defRPr sz="5688">
          <a:solidFill>
            <a:schemeClr val="tx1"/>
          </a:solidFill>
          <a:latin typeface="+mn-lt"/>
        </a:defRPr>
      </a:lvl7pPr>
      <a:lvl8pPr marL="7256736" indent="-672332" algn="l" defTabSz="2690716" rtl="0" eaLnBrk="0" fontAlgn="base" hangingPunct="0">
        <a:spcBef>
          <a:spcPct val="20000"/>
        </a:spcBef>
        <a:spcAft>
          <a:spcPct val="0"/>
        </a:spcAft>
        <a:buChar char="»"/>
        <a:defRPr sz="5688">
          <a:solidFill>
            <a:schemeClr val="tx1"/>
          </a:solidFill>
          <a:latin typeface="+mn-lt"/>
        </a:defRPr>
      </a:lvl8pPr>
      <a:lvl9pPr marL="7656800" indent="-672332" algn="l" defTabSz="2690716" rtl="0" eaLnBrk="0" fontAlgn="base" hangingPunct="0">
        <a:spcBef>
          <a:spcPct val="20000"/>
        </a:spcBef>
        <a:spcAft>
          <a:spcPct val="0"/>
        </a:spcAft>
        <a:buChar char="»"/>
        <a:defRPr sz="5688">
          <a:solidFill>
            <a:schemeClr val="tx1"/>
          </a:solidFill>
          <a:latin typeface="+mn-lt"/>
        </a:defRPr>
      </a:lvl9pPr>
    </p:bodyStyle>
    <p:otherStyle>
      <a:defPPr>
        <a:defRPr lang="en-US"/>
      </a:defPPr>
      <a:lvl1pPr marL="0" algn="l" defTabSz="800130" rtl="0" eaLnBrk="1" latinLnBrk="0" hangingPunct="1">
        <a:defRPr sz="1575" kern="1200">
          <a:solidFill>
            <a:schemeClr val="tx1"/>
          </a:solidFill>
          <a:latin typeface="+mn-lt"/>
          <a:ea typeface="+mn-ea"/>
          <a:cs typeface="+mn-cs"/>
        </a:defRPr>
      </a:lvl1pPr>
      <a:lvl2pPr marL="400065" algn="l" defTabSz="800130" rtl="0" eaLnBrk="1" latinLnBrk="0" hangingPunct="1">
        <a:defRPr sz="1575" kern="1200">
          <a:solidFill>
            <a:schemeClr val="tx1"/>
          </a:solidFill>
          <a:latin typeface="+mn-lt"/>
          <a:ea typeface="+mn-ea"/>
          <a:cs typeface="+mn-cs"/>
        </a:defRPr>
      </a:lvl2pPr>
      <a:lvl3pPr marL="800130" algn="l" defTabSz="800130" rtl="0" eaLnBrk="1" latinLnBrk="0" hangingPunct="1">
        <a:defRPr sz="1575" kern="1200">
          <a:solidFill>
            <a:schemeClr val="tx1"/>
          </a:solidFill>
          <a:latin typeface="+mn-lt"/>
          <a:ea typeface="+mn-ea"/>
          <a:cs typeface="+mn-cs"/>
        </a:defRPr>
      </a:lvl3pPr>
      <a:lvl4pPr marL="1200195" algn="l" defTabSz="800130" rtl="0" eaLnBrk="1" latinLnBrk="0" hangingPunct="1">
        <a:defRPr sz="1575" kern="1200">
          <a:solidFill>
            <a:schemeClr val="tx1"/>
          </a:solidFill>
          <a:latin typeface="+mn-lt"/>
          <a:ea typeface="+mn-ea"/>
          <a:cs typeface="+mn-cs"/>
        </a:defRPr>
      </a:lvl4pPr>
      <a:lvl5pPr marL="1600260" algn="l" defTabSz="800130" rtl="0" eaLnBrk="1" latinLnBrk="0" hangingPunct="1">
        <a:defRPr sz="1575" kern="1200">
          <a:solidFill>
            <a:schemeClr val="tx1"/>
          </a:solidFill>
          <a:latin typeface="+mn-lt"/>
          <a:ea typeface="+mn-ea"/>
          <a:cs typeface="+mn-cs"/>
        </a:defRPr>
      </a:lvl5pPr>
      <a:lvl6pPr marL="2000325" algn="l" defTabSz="800130" rtl="0" eaLnBrk="1" latinLnBrk="0" hangingPunct="1">
        <a:defRPr sz="1575" kern="1200">
          <a:solidFill>
            <a:schemeClr val="tx1"/>
          </a:solidFill>
          <a:latin typeface="+mn-lt"/>
          <a:ea typeface="+mn-ea"/>
          <a:cs typeface="+mn-cs"/>
        </a:defRPr>
      </a:lvl6pPr>
      <a:lvl7pPr marL="2400390" algn="l" defTabSz="800130" rtl="0" eaLnBrk="1" latinLnBrk="0" hangingPunct="1">
        <a:defRPr sz="1575" kern="1200">
          <a:solidFill>
            <a:schemeClr val="tx1"/>
          </a:solidFill>
          <a:latin typeface="+mn-lt"/>
          <a:ea typeface="+mn-ea"/>
          <a:cs typeface="+mn-cs"/>
        </a:defRPr>
      </a:lvl7pPr>
      <a:lvl8pPr marL="2800455" algn="l" defTabSz="800130" rtl="0" eaLnBrk="1" latinLnBrk="0" hangingPunct="1">
        <a:defRPr sz="1575" kern="1200">
          <a:solidFill>
            <a:schemeClr val="tx1"/>
          </a:solidFill>
          <a:latin typeface="+mn-lt"/>
          <a:ea typeface="+mn-ea"/>
          <a:cs typeface="+mn-cs"/>
        </a:defRPr>
      </a:lvl8pPr>
      <a:lvl9pPr marL="3200520" algn="l" defTabSz="800130"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chart" Target="../charts/chart3.xml"/><Relationship Id="rId10" Type="http://schemas.openxmlformats.org/officeDocument/2006/relationships/image" Target="../media/image7.jpeg"/><Relationship Id="rId4" Type="http://schemas.openxmlformats.org/officeDocument/2006/relationships/chart" Target="../charts/chart2.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 name="Group 1"/>
          <p:cNvGrpSpPr/>
          <p:nvPr/>
        </p:nvGrpSpPr>
        <p:grpSpPr>
          <a:xfrm>
            <a:off x="914400" y="666530"/>
            <a:ext cx="42062400" cy="5579404"/>
            <a:chOff x="1054474" y="495300"/>
            <a:chExt cx="41794578" cy="4610100"/>
          </a:xfrm>
          <a:gradFill>
            <a:gsLst>
              <a:gs pos="80000">
                <a:srgbClr val="461D7C"/>
              </a:gs>
              <a:gs pos="100000">
                <a:srgbClr val="FDD023"/>
              </a:gs>
            </a:gsLst>
            <a:lin ang="0" scaled="1"/>
          </a:gradFill>
        </p:grpSpPr>
        <p:sp>
          <p:nvSpPr>
            <p:cNvPr id="28" name="Text Box 241"/>
            <p:cNvSpPr txBox="1">
              <a:spLocks noChangeArrowheads="1"/>
            </p:cNvSpPr>
            <p:nvPr/>
          </p:nvSpPr>
          <p:spPr bwMode="auto">
            <a:xfrm>
              <a:off x="1054474" y="495301"/>
              <a:ext cx="41782253" cy="4610099"/>
            </a:xfrm>
            <a:prstGeom prst="rect">
              <a:avLst/>
            </a:prstGeom>
            <a:grpFill/>
            <a:ln w="25400">
              <a:noFill/>
              <a:miter lim="800000"/>
            </a:ln>
          </p:spPr>
          <p:txBody>
            <a:bodyPr lIns="53524" tIns="26761" rIns="53524" bIns="26761"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3675" b="1" i="1" u="sng">
                <a:solidFill>
                  <a:schemeClr val="bg1"/>
                </a:solidFill>
                <a:latin typeface="Arial"/>
                <a:ea typeface="SimSun" pitchFamily="2" charset="-122"/>
              </a:endParaRPr>
            </a:p>
          </p:txBody>
        </p:sp>
        <p:sp>
          <p:nvSpPr>
            <p:cNvPr id="35" name="Text Box 241"/>
            <p:cNvSpPr txBox="1">
              <a:spLocks noChangeArrowheads="1"/>
            </p:cNvSpPr>
            <p:nvPr/>
          </p:nvSpPr>
          <p:spPr bwMode="auto">
            <a:xfrm>
              <a:off x="1066800" y="495300"/>
              <a:ext cx="41782253" cy="4610099"/>
            </a:xfrm>
            <a:prstGeom prst="rect">
              <a:avLst/>
            </a:prstGeom>
            <a:grpFill/>
            <a:ln w="25400">
              <a:noFill/>
              <a:miter lim="800000"/>
            </a:ln>
          </p:spPr>
          <p:txBody>
            <a:bodyPr lIns="53524" tIns="26761" rIns="53524" bIns="26761"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3675" b="1" i="1" u="sng">
                <a:solidFill>
                  <a:schemeClr val="bg1"/>
                </a:solidFill>
                <a:latin typeface="Arial"/>
                <a:ea typeface="SimSun" pitchFamily="2" charset="-122"/>
              </a:endParaRPr>
            </a:p>
          </p:txBody>
        </p:sp>
      </p:grpSp>
      <p:sp>
        <p:nvSpPr>
          <p:cNvPr id="36" name="Text Box 262"/>
          <p:cNvSpPr txBox="1">
            <a:spLocks noChangeArrowheads="1"/>
          </p:cNvSpPr>
          <p:nvPr/>
        </p:nvSpPr>
        <p:spPr bwMode="auto">
          <a:xfrm>
            <a:off x="11268979" y="1253133"/>
            <a:ext cx="21353242" cy="430569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BF0B"/>
                  </a:outerShdw>
                </a:effectLst>
              </a14:hiddenEffects>
            </a:ext>
          </a:extLst>
        </p:spPr>
        <p:txBody>
          <a:bodyPr lIns="53524" tIns="26761" rIns="53524" bIns="26761"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r>
              <a:rPr lang="en-US" altLang="zh-CN" sz="8000" b="1" dirty="0">
                <a:solidFill>
                  <a:srgbClr val="FDD023"/>
                </a:solidFill>
                <a:latin typeface="Lucida Sans" pitchFamily="34" charset="0"/>
                <a:ea typeface="SimSun" pitchFamily="2" charset="-122"/>
                <a:cs typeface="Lucida Sans" pitchFamily="34" charset="0"/>
              </a:rPr>
              <a:t>Insert Your Title Here</a:t>
            </a:r>
          </a:p>
          <a:p>
            <a:pPr algn="ctr">
              <a:spcBef>
                <a:spcPct val="20000"/>
              </a:spcBef>
            </a:pPr>
            <a:r>
              <a:rPr lang="en-US" altLang="zh-CN" sz="6000" b="1" dirty="0">
                <a:solidFill>
                  <a:schemeClr val="bg1"/>
                </a:solidFill>
                <a:latin typeface="Lucida Sans" pitchFamily="34" charset="0"/>
                <a:ea typeface="SimSun" pitchFamily="2" charset="-122"/>
                <a:cs typeface="Lucida Sans" pitchFamily="34" charset="0"/>
              </a:rPr>
              <a:t>J Doe</a:t>
            </a:r>
            <a:r>
              <a:rPr lang="en-US" altLang="zh-CN" sz="6000" b="1" baseline="30000" dirty="0">
                <a:solidFill>
                  <a:schemeClr val="bg1"/>
                </a:solidFill>
                <a:latin typeface="Lucida Sans" pitchFamily="34" charset="0"/>
                <a:ea typeface="SimSun" pitchFamily="2" charset="-122"/>
                <a:cs typeface="Lucida Sans" pitchFamily="34" charset="0"/>
              </a:rPr>
              <a:t>1</a:t>
            </a:r>
            <a:r>
              <a:rPr lang="en-US" altLang="zh-CN" sz="6000" b="1" dirty="0">
                <a:solidFill>
                  <a:schemeClr val="bg1"/>
                </a:solidFill>
                <a:latin typeface="Lucida Sans" pitchFamily="34" charset="0"/>
                <a:ea typeface="SimSun" pitchFamily="2" charset="-122"/>
                <a:cs typeface="Lucida Sans" pitchFamily="34" charset="0"/>
              </a:rPr>
              <a:t>, T Boudreaux</a:t>
            </a:r>
            <a:r>
              <a:rPr lang="en-US" altLang="zh-CN" sz="6000" b="1" baseline="30000" dirty="0">
                <a:solidFill>
                  <a:schemeClr val="bg1"/>
                </a:solidFill>
                <a:latin typeface="Lucida Sans" pitchFamily="34" charset="0"/>
                <a:ea typeface="SimSun" pitchFamily="2" charset="-122"/>
                <a:cs typeface="Lucida Sans" pitchFamily="34" charset="0"/>
              </a:rPr>
              <a:t>2</a:t>
            </a:r>
            <a:endParaRPr lang="en-US" altLang="zh-CN" sz="6000" b="1" dirty="0">
              <a:solidFill>
                <a:schemeClr val="bg1"/>
              </a:solidFill>
              <a:latin typeface="Lucida Sans" pitchFamily="34" charset="0"/>
              <a:ea typeface="SimSun" pitchFamily="2" charset="-122"/>
              <a:cs typeface="Lucida Sans" pitchFamily="34" charset="0"/>
            </a:endParaRPr>
          </a:p>
          <a:p>
            <a:pPr algn="ctr"/>
            <a:r>
              <a:rPr lang="en-US" altLang="zh-CN" sz="4001" b="1" baseline="30000" dirty="0">
                <a:solidFill>
                  <a:schemeClr val="bg1"/>
                </a:solidFill>
                <a:latin typeface="Lucida Sans" pitchFamily="34" charset="0"/>
                <a:ea typeface="SimSun" pitchFamily="2" charset="-122"/>
                <a:cs typeface="Lucida Sans" pitchFamily="34" charset="0"/>
              </a:rPr>
              <a:t>1</a:t>
            </a:r>
            <a:r>
              <a:rPr lang="en-US" altLang="zh-CN" sz="4001" b="1" dirty="0">
                <a:solidFill>
                  <a:schemeClr val="bg1"/>
                </a:solidFill>
                <a:latin typeface="Lucida Sans" pitchFamily="34" charset="0"/>
                <a:ea typeface="SimSun" pitchFamily="2" charset="-122"/>
                <a:cs typeface="Lucida Sans" pitchFamily="34" charset="0"/>
              </a:rPr>
              <a:t>Veterinary Clinical Sciences, </a:t>
            </a:r>
            <a:r>
              <a:rPr lang="en-US" altLang="zh-CN" sz="4000" b="1" baseline="30000" dirty="0">
                <a:solidFill>
                  <a:schemeClr val="bg1"/>
                </a:solidFill>
                <a:latin typeface="Lucida Sans" pitchFamily="34" charset="0"/>
                <a:ea typeface="SimSun" pitchFamily="2" charset="-122"/>
                <a:cs typeface="Lucida Sans" pitchFamily="34" charset="0"/>
              </a:rPr>
              <a:t>2</a:t>
            </a:r>
            <a:r>
              <a:rPr lang="en-US" altLang="zh-CN" sz="4001" b="1" dirty="0">
                <a:solidFill>
                  <a:schemeClr val="bg1"/>
                </a:solidFill>
                <a:latin typeface="Lucida Sans" pitchFamily="34" charset="0"/>
                <a:ea typeface="SimSun" pitchFamily="2" charset="-122"/>
                <a:cs typeface="Lucida Sans" pitchFamily="34" charset="0"/>
              </a:rPr>
              <a:t>Equine Health Studies Program</a:t>
            </a:r>
          </a:p>
          <a:p>
            <a:pPr algn="ctr"/>
            <a:r>
              <a:rPr lang="en-US" altLang="zh-CN" sz="4001" b="1" dirty="0">
                <a:solidFill>
                  <a:schemeClr val="bg1"/>
                </a:solidFill>
                <a:latin typeface="Lucida Sans" pitchFamily="34" charset="0"/>
                <a:ea typeface="SimSun" pitchFamily="2" charset="-122"/>
                <a:cs typeface="Lucida Sans" pitchFamily="34" charset="0"/>
              </a:rPr>
              <a:t>School of Veterinary Medicine, Louisiana State University, Baton Rouge, LA</a:t>
            </a:r>
          </a:p>
        </p:txBody>
      </p:sp>
      <p:sp>
        <p:nvSpPr>
          <p:cNvPr id="37" name="Text Box 242"/>
          <p:cNvSpPr txBox="1">
            <a:spLocks noChangeArrowheads="1"/>
          </p:cNvSpPr>
          <p:nvPr/>
        </p:nvSpPr>
        <p:spPr bwMode="auto">
          <a:xfrm>
            <a:off x="914398" y="7563499"/>
            <a:ext cx="11887203" cy="11470063"/>
          </a:xfrm>
          <a:prstGeom prst="rect">
            <a:avLst/>
          </a:prstGeom>
          <a:solidFill>
            <a:schemeClr val="bg1"/>
          </a:solidFill>
          <a:ln w="57150" cmpd="thinThick">
            <a:noFill/>
            <a:miter lim="800000"/>
          </a:ln>
        </p:spPr>
        <p:txBody>
          <a:bodyPr wrap="square" lIns="160020" tIns="80010" rIns="160020" bIns="16002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200" dirty="0">
                <a:solidFill>
                  <a:schemeClr val="tx1">
                    <a:lumMod val="75000"/>
                    <a:lumOff val="25000"/>
                  </a:schemeClr>
                </a:solidFill>
                <a:latin typeface="Arial" panose="020B0604020202020204" pitchFamily="34" charset="0"/>
                <a:ea typeface="ＭＳ Ｐゴシック" charset="-128"/>
                <a:cs typeface="Arial" panose="020B0604020202020204" pitchFamily="34" charset="0"/>
              </a:rPr>
              <a:t>Insert your text here.  You can change the font size to fit your text.  </a:t>
            </a:r>
          </a:p>
          <a:p>
            <a:pPr algn="just">
              <a:lnSpc>
                <a:spcPct val="120000"/>
              </a:lnSpc>
              <a:buFontTx/>
              <a:buChar char="•"/>
            </a:pPr>
            <a:r>
              <a:rPr lang="en-AU" sz="3200" dirty="0">
                <a:solidFill>
                  <a:schemeClr val="tx1">
                    <a:lumMod val="75000"/>
                    <a:lumOff val="25000"/>
                  </a:schemeClr>
                </a:solidFill>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a:t>
            </a:r>
          </a:p>
          <a:p>
            <a:pPr algn="just">
              <a:lnSpc>
                <a:spcPct val="120000"/>
              </a:lnSpc>
              <a:buFontTx/>
              <a:buChar char="•"/>
            </a:pPr>
            <a:r>
              <a:rPr lang="en-US" altLang="ja-JP" sz="3200" dirty="0">
                <a:solidFill>
                  <a:schemeClr val="tx1">
                    <a:lumMod val="75000"/>
                    <a:lumOff val="25000"/>
                  </a:schemeClr>
                </a:solidFill>
                <a:latin typeface="Arial" panose="020B0604020202020204" pitchFamily="34" charset="0"/>
                <a:ea typeface="ＭＳ Ｐゴシック" charset="-128"/>
                <a:cs typeface="Arial" panose="020B0604020202020204" pitchFamily="34" charset="0"/>
              </a:rPr>
              <a:t>The background of this template may appear blue on your screen, but it does print lavender.</a:t>
            </a:r>
          </a:p>
          <a:p>
            <a:pPr algn="just">
              <a:lnSpc>
                <a:spcPct val="120000"/>
              </a:lnSpc>
              <a:buFontTx/>
              <a:buChar char="•"/>
            </a:pPr>
            <a:r>
              <a:rPr lang="en-US" altLang="ja-JP" sz="3200" dirty="0">
                <a:solidFill>
                  <a:schemeClr val="tx1">
                    <a:lumMod val="75000"/>
                    <a:lumOff val="25000"/>
                  </a:schemeClr>
                </a:solidFill>
                <a:latin typeface="Arial" panose="020B0604020202020204" pitchFamily="34" charset="0"/>
                <a:ea typeface="ＭＳ Ｐゴシック" charset="-128"/>
                <a:cs typeface="Arial" panose="020B0604020202020204" pitchFamily="34" charset="0"/>
              </a:rPr>
              <a:t>Insert your text here.  You can change the font size to fit your text.</a:t>
            </a:r>
          </a:p>
          <a:p>
            <a:pPr algn="just">
              <a:lnSpc>
                <a:spcPct val="120000"/>
              </a:lnSpc>
              <a:buFontTx/>
              <a:buChar char="•"/>
            </a:pPr>
            <a:r>
              <a:rPr lang="en-US" altLang="ja-JP" sz="3200" dirty="0">
                <a:solidFill>
                  <a:schemeClr val="tx1">
                    <a:lumMod val="75000"/>
                    <a:lumOff val="25000"/>
                  </a:schemeClr>
                </a:solidFill>
                <a:latin typeface="Arial" panose="020B0604020202020204" pitchFamily="34" charset="0"/>
                <a:ea typeface="ＭＳ Ｐゴシック" charset="-128"/>
                <a:cs typeface="Arial" panose="020B0604020202020204" pitchFamily="34" charset="0"/>
              </a:rPr>
              <a:t>You can also make this box shrink or grow with the amount of text.  Simply double click this text box, go to the “Text Box” tab, and check the option “Resize AutoShape to fit text”.</a:t>
            </a:r>
          </a:p>
          <a:p>
            <a:pPr algn="just">
              <a:lnSpc>
                <a:spcPct val="120000"/>
              </a:lnSpc>
              <a:buFontTx/>
              <a:buChar char="•"/>
            </a:pPr>
            <a:r>
              <a:rPr lang="en-US" altLang="ja-JP" sz="3200" dirty="0">
                <a:solidFill>
                  <a:schemeClr val="tx1">
                    <a:lumMod val="75000"/>
                    <a:lumOff val="25000"/>
                  </a:schemeClr>
                </a:solidFill>
                <a:latin typeface="Arial" panose="020B0604020202020204" pitchFamily="34" charset="0"/>
                <a:ea typeface="ＭＳ Ｐゴシック" charset="-128"/>
                <a:cs typeface="Arial" panose="020B0604020202020204" pitchFamily="34" charset="0"/>
              </a:rPr>
              <a:t>The background of this template may appear blue on your screen, but it does print lavender.</a:t>
            </a:r>
          </a:p>
          <a:p>
            <a:pPr>
              <a:lnSpc>
                <a:spcPct val="120000"/>
              </a:lnSpc>
              <a:buFontTx/>
              <a:buChar char="•"/>
            </a:pPr>
            <a:r>
              <a:rPr lang="en-US" altLang="ja-JP" sz="3200" dirty="0">
                <a:solidFill>
                  <a:schemeClr val="tx1">
                    <a:lumMod val="75000"/>
                    <a:lumOff val="25000"/>
                  </a:schemeClr>
                </a:solidFill>
                <a:latin typeface="Arial" panose="020B0604020202020204" pitchFamily="34" charset="0"/>
                <a:ea typeface="ＭＳ Ｐゴシック" charset="-128"/>
                <a:cs typeface="Arial" panose="020B0604020202020204" pitchFamily="34" charset="0"/>
              </a:rPr>
              <a:t>Insert your text here.  You can change the font size to fit your text.  </a:t>
            </a:r>
          </a:p>
          <a:p>
            <a:pPr>
              <a:lnSpc>
                <a:spcPct val="120000"/>
              </a:lnSpc>
              <a:buFontTx/>
              <a:buChar char="•"/>
            </a:pPr>
            <a:r>
              <a:rPr lang="en-AU" sz="3200" dirty="0">
                <a:solidFill>
                  <a:schemeClr val="tx1">
                    <a:lumMod val="75000"/>
                    <a:lumOff val="25000"/>
                  </a:schemeClr>
                </a:solidFill>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a:t>
            </a:r>
          </a:p>
        </p:txBody>
      </p:sp>
      <p:sp>
        <p:nvSpPr>
          <p:cNvPr id="38" name="Text Box 247"/>
          <p:cNvSpPr txBox="1">
            <a:spLocks noChangeArrowheads="1"/>
          </p:cNvSpPr>
          <p:nvPr/>
        </p:nvSpPr>
        <p:spPr bwMode="auto">
          <a:xfrm>
            <a:off x="914399" y="19745976"/>
            <a:ext cx="11887203" cy="12060994"/>
          </a:xfrm>
          <a:prstGeom prst="rect">
            <a:avLst/>
          </a:prstGeom>
          <a:solidFill>
            <a:schemeClr val="bg1"/>
          </a:solidFill>
          <a:ln w="57150" cmpd="thinThick">
            <a:noFill/>
            <a:miter lim="800000"/>
          </a:ln>
        </p:spPr>
        <p:txBody>
          <a:bodyPr wrap="square" lIns="160020" tIns="80010" rIns="160020" bIns="160020">
            <a:spAutoFit/>
          </a:bodyPr>
          <a:lstStyle>
            <a:defPPr>
              <a:defRPr kern="1200" smtId="4294967295"/>
            </a:defPPr>
            <a:lvl1pPr defTabSz="612775">
              <a:defRPr sz="2400">
                <a:solidFill>
                  <a:schemeClr val="tx1"/>
                </a:solidFill>
                <a:latin typeface="Times New Roman" pitchFamily="18" charset="0"/>
              </a:defRPr>
            </a:lvl1pPr>
            <a:lvl2pPr marL="685800" indent="-227013"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ja-JP" sz="3200" dirty="0">
                <a:latin typeface="Arial" panose="020B0604020202020204" pitchFamily="34" charset="0"/>
                <a:ea typeface="ＭＳ Ｐゴシック" charset="-128"/>
                <a:cs typeface="Arial" panose="020B0604020202020204" pitchFamily="34" charset="0"/>
              </a:rPr>
              <a:t>  Insert your text here.  You can change the font size to fit your text.  </a:t>
            </a:r>
          </a:p>
          <a:p>
            <a:pPr>
              <a:lnSpc>
                <a:spcPct val="120000"/>
              </a:lnSpc>
            </a:pPr>
            <a:r>
              <a:rPr lang="en-AU" sz="3200" dirty="0">
                <a:latin typeface="Arial" panose="020B0604020202020204" pitchFamily="34" charset="0"/>
                <a:cs typeface="Arial" panose="020B0604020202020204" pitchFamily="34" charset="0"/>
              </a:rPr>
              <a:t>  You can also make this box shrink or grow with the amount of text.  Simply double click this text box, go to the “Text Box” tab, and check the option “Resize AutoShape to fit text”.</a:t>
            </a:r>
          </a:p>
          <a:p>
            <a:pPr>
              <a:lnSpc>
                <a:spcPct val="120000"/>
              </a:lnSpc>
            </a:pPr>
            <a:r>
              <a:rPr lang="en-US" altLang="ja-JP" sz="3200" dirty="0">
                <a:latin typeface="Arial" panose="020B0604020202020204" pitchFamily="34" charset="0"/>
                <a:ea typeface="ＭＳ Ｐゴシック" charset="-128"/>
                <a:cs typeface="Arial" panose="020B0604020202020204" pitchFamily="34" charset="0"/>
              </a:rPr>
              <a:t>The background of this template may appear blue on your screen, but it does print lavender.</a:t>
            </a:r>
          </a:p>
          <a:p>
            <a:pPr>
              <a:lnSpc>
                <a:spcPct val="120000"/>
              </a:lnSpc>
            </a:pPr>
            <a:r>
              <a:rPr lang="en-AU" sz="3200" dirty="0">
                <a:latin typeface="Arial" panose="020B0604020202020204" pitchFamily="34" charset="0"/>
                <a:cs typeface="Arial" panose="020B0604020202020204" pitchFamily="34" charset="0"/>
              </a:rPr>
              <a:t>  You can also make this box shrink or grow with the amount of text.  Simply double click this text box, go to the “Text Box” tab, and check the option “Resize AutoShape to fit text”.</a:t>
            </a:r>
          </a:p>
          <a:p>
            <a:pPr lvl="1">
              <a:lnSpc>
                <a:spcPct val="120000"/>
              </a:lnSpc>
              <a:buFontTx/>
              <a:buChar char="•"/>
            </a:pPr>
            <a:r>
              <a:rPr lang="en-US" altLang="ja-JP" sz="3200" dirty="0">
                <a:latin typeface="Arial" panose="020B0604020202020204" pitchFamily="34" charset="0"/>
                <a:ea typeface="ＭＳ Ｐゴシック" charset="-128"/>
                <a:cs typeface="Arial" panose="020B0604020202020204" pitchFamily="34" charset="0"/>
              </a:rPr>
              <a:t>Insert your text here.  You can change the font size to fit your text.  </a:t>
            </a:r>
          </a:p>
          <a:p>
            <a:pPr lvl="1">
              <a:lnSpc>
                <a:spcPct val="120000"/>
              </a:lnSpc>
              <a:buFontTx/>
              <a:buChar char="•"/>
            </a:pPr>
            <a:r>
              <a:rPr lang="en-AU" sz="3200" dirty="0">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a:t>
            </a:r>
            <a:endParaRPr lang="en-US" altLang="ja-JP" sz="3200" dirty="0">
              <a:latin typeface="Arial" panose="020B0604020202020204" pitchFamily="34" charset="0"/>
              <a:ea typeface="ＭＳ Ｐゴシック" charset="-128"/>
              <a:cs typeface="Arial" panose="020B0604020202020204" pitchFamily="34" charset="0"/>
            </a:endParaRPr>
          </a:p>
          <a:p>
            <a:pPr lvl="1">
              <a:lnSpc>
                <a:spcPct val="120000"/>
              </a:lnSpc>
              <a:buFontTx/>
              <a:buChar char="•"/>
            </a:pPr>
            <a:r>
              <a:rPr lang="en-US" altLang="ja-JP" sz="3200" dirty="0">
                <a:latin typeface="Arial" panose="020B0604020202020204" pitchFamily="34" charset="0"/>
                <a:ea typeface="ＭＳ Ｐゴシック" charset="-128"/>
                <a:cs typeface="Arial" panose="020B0604020202020204" pitchFamily="34" charset="0"/>
              </a:rPr>
              <a:t>The background of this template may appear blue on your screen, but it does print lavender.</a:t>
            </a:r>
          </a:p>
          <a:p>
            <a:pPr lvl="1">
              <a:lnSpc>
                <a:spcPct val="120000"/>
              </a:lnSpc>
              <a:buFontTx/>
              <a:buChar char="•"/>
            </a:pPr>
            <a:endParaRPr lang="en-US" altLang="zh-CN" sz="3200" dirty="0">
              <a:latin typeface="Arial" panose="020B0604020202020204" pitchFamily="34" charset="0"/>
              <a:ea typeface="ＭＳ Ｐゴシック" charset="-128"/>
              <a:cs typeface="Arial" panose="020B0604020202020204" pitchFamily="34" charset="0"/>
            </a:endParaRPr>
          </a:p>
          <a:p>
            <a:pPr lvl="1">
              <a:lnSpc>
                <a:spcPct val="120000"/>
              </a:lnSpc>
              <a:buFontTx/>
              <a:buChar char="•"/>
            </a:pPr>
            <a:endParaRPr lang="en-US" altLang="zh-CN" sz="3200" dirty="0">
              <a:latin typeface="Arial" panose="020B0604020202020204" pitchFamily="34" charset="0"/>
              <a:ea typeface="SimSun" pitchFamily="2" charset="-122"/>
              <a:cs typeface="Arial" panose="020B0604020202020204" pitchFamily="34" charset="0"/>
            </a:endParaRPr>
          </a:p>
        </p:txBody>
      </p:sp>
      <p:sp>
        <p:nvSpPr>
          <p:cNvPr id="41" name="Text Box 248"/>
          <p:cNvSpPr txBox="1">
            <a:spLocks noChangeArrowheads="1"/>
          </p:cNvSpPr>
          <p:nvPr/>
        </p:nvSpPr>
        <p:spPr bwMode="auto">
          <a:xfrm>
            <a:off x="914399" y="6858004"/>
            <a:ext cx="11887203" cy="684803"/>
          </a:xfrm>
          <a:prstGeom prst="rect">
            <a:avLst/>
          </a:prstGeom>
          <a:solidFill>
            <a:srgbClr val="461D7C"/>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850" b="1" dirty="0">
                <a:solidFill>
                  <a:srgbClr val="FDD023"/>
                </a:solidFill>
                <a:latin typeface="Arial Black" panose="020B0A04020102020204" pitchFamily="34" charset="0"/>
                <a:ea typeface="SimSun" pitchFamily="2" charset="-122"/>
                <a:cs typeface="Lucida Sans" pitchFamily="34" charset="0"/>
              </a:rPr>
              <a:t>Introduction</a:t>
            </a:r>
            <a:endParaRPr lang="en-US" altLang="zh-CN" sz="2800" b="1" dirty="0">
              <a:solidFill>
                <a:srgbClr val="FDD023"/>
              </a:solidFill>
              <a:latin typeface="Arial Black" panose="020B0A04020102020204" pitchFamily="34" charset="0"/>
              <a:ea typeface="SimSun" pitchFamily="2" charset="-122"/>
              <a:cs typeface="Lucida Sans" pitchFamily="34" charset="0"/>
            </a:endParaRPr>
          </a:p>
        </p:txBody>
      </p:sp>
      <p:sp>
        <p:nvSpPr>
          <p:cNvPr id="44" name="Text Box 248"/>
          <p:cNvSpPr txBox="1">
            <a:spLocks noChangeArrowheads="1"/>
          </p:cNvSpPr>
          <p:nvPr/>
        </p:nvSpPr>
        <p:spPr bwMode="auto">
          <a:xfrm>
            <a:off x="914399" y="19061174"/>
            <a:ext cx="11887203" cy="684803"/>
          </a:xfrm>
          <a:prstGeom prst="rect">
            <a:avLst/>
          </a:prstGeom>
          <a:solidFill>
            <a:srgbClr val="461D7C"/>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850" b="1" dirty="0">
                <a:solidFill>
                  <a:srgbClr val="FDD023"/>
                </a:solidFill>
                <a:latin typeface="Arial Black" panose="020B0A04020102020204" pitchFamily="34" charset="0"/>
                <a:ea typeface="SimSun" pitchFamily="2" charset="-122"/>
                <a:cs typeface="Lucida Sans" pitchFamily="34" charset="0"/>
              </a:rPr>
              <a:t>Hypothesis</a:t>
            </a:r>
            <a:endParaRPr lang="en-US" altLang="zh-CN" sz="2800" b="1" dirty="0">
              <a:solidFill>
                <a:srgbClr val="FDD023"/>
              </a:solidFill>
              <a:latin typeface="Arial Black" panose="020B0A04020102020204" pitchFamily="34" charset="0"/>
              <a:ea typeface="SimSun" pitchFamily="2" charset="-122"/>
              <a:cs typeface="Lucida Sans" pitchFamily="34" charset="0"/>
            </a:endParaRPr>
          </a:p>
        </p:txBody>
      </p:sp>
      <p:sp>
        <p:nvSpPr>
          <p:cNvPr id="45" name="Text Box 244"/>
          <p:cNvSpPr txBox="1">
            <a:spLocks noChangeArrowheads="1"/>
          </p:cNvSpPr>
          <p:nvPr/>
        </p:nvSpPr>
        <p:spPr bwMode="auto">
          <a:xfrm>
            <a:off x="13258801" y="7563503"/>
            <a:ext cx="16916400" cy="11937883"/>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0020" tIns="80010" rIns="160020" bIns="16002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3200" b="1" dirty="0">
                <a:latin typeface="Arial" panose="020B0604020202020204" pitchFamily="34" charset="0"/>
                <a:ea typeface="ＭＳ Ｐゴシック" charset="-128"/>
                <a:cs typeface="Arial" panose="020B0604020202020204" pitchFamily="34" charset="0"/>
              </a:rPr>
              <a:t>Title One</a:t>
            </a:r>
          </a:p>
          <a:p>
            <a:pPr>
              <a:lnSpc>
                <a:spcPct val="125000"/>
              </a:lnSpc>
            </a:pPr>
            <a:r>
              <a:rPr lang="en-US" altLang="ja-JP" sz="3200" dirty="0">
                <a:latin typeface="Arial" panose="020B0604020202020204" pitchFamily="34" charset="0"/>
                <a:ea typeface="ＭＳ Ｐゴシック" charset="-128"/>
                <a:cs typeface="Arial" panose="020B0604020202020204" pitchFamily="34" charset="0"/>
              </a:rPr>
              <a:t>Insert your text here.  You can change the font size to fit your text.   </a:t>
            </a:r>
            <a:r>
              <a:rPr lang="en-AU" sz="3200" dirty="0">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  </a:t>
            </a:r>
          </a:p>
          <a:p>
            <a:pPr lvl="1">
              <a:lnSpc>
                <a:spcPct val="125000"/>
              </a:lnSpc>
              <a:buFontTx/>
              <a:buChar char="•"/>
            </a:pPr>
            <a:r>
              <a:rPr lang="en-US" altLang="ja-JP" sz="3200" dirty="0">
                <a:latin typeface="Arial" panose="020B0604020202020204" pitchFamily="34" charset="0"/>
                <a:ea typeface="ＭＳ Ｐゴシック" charset="-128"/>
                <a:cs typeface="Arial" panose="020B0604020202020204" pitchFamily="34" charset="0"/>
              </a:rPr>
              <a:t>The background of this template may appear blue on your screen, but it does print lavender.  Insert your text here.  </a:t>
            </a:r>
          </a:p>
          <a:p>
            <a:pPr lvl="1">
              <a:lnSpc>
                <a:spcPct val="125000"/>
              </a:lnSpc>
              <a:buFontTx/>
              <a:buChar char="•"/>
            </a:pPr>
            <a:r>
              <a:rPr lang="en-US" altLang="ja-JP" sz="3200" dirty="0">
                <a:latin typeface="Arial" panose="020B0604020202020204" pitchFamily="34" charset="0"/>
                <a:ea typeface="ＭＳ Ｐゴシック" charset="-128"/>
                <a:cs typeface="Arial" panose="020B0604020202020204" pitchFamily="34" charset="0"/>
              </a:rPr>
              <a:t>You can change the font size to fit your text.   </a:t>
            </a:r>
          </a:p>
          <a:p>
            <a:pPr lvl="1">
              <a:lnSpc>
                <a:spcPct val="125000"/>
              </a:lnSpc>
              <a:buFontTx/>
              <a:buChar char="•"/>
            </a:pPr>
            <a:r>
              <a:rPr lang="en-AU" sz="3200" dirty="0">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a:t>
            </a:r>
            <a:endParaRPr lang="en-US" altLang="zh-CN" sz="3200" dirty="0">
              <a:latin typeface="Arial" panose="020B0604020202020204" pitchFamily="34" charset="0"/>
              <a:ea typeface="SimSun" pitchFamily="2" charset="-122"/>
              <a:cs typeface="Arial" panose="020B0604020202020204" pitchFamily="34" charset="0"/>
            </a:endParaRPr>
          </a:p>
          <a:p>
            <a:pPr>
              <a:lnSpc>
                <a:spcPct val="125000"/>
              </a:lnSpc>
            </a:pPr>
            <a:endParaRPr lang="en-AU" altLang="zh-CN" sz="3200" dirty="0">
              <a:latin typeface="Arial" panose="020B0604020202020204" pitchFamily="34" charset="0"/>
              <a:ea typeface="SimSun" pitchFamily="2" charset="-122"/>
              <a:cs typeface="Arial" panose="020B0604020202020204" pitchFamily="34" charset="0"/>
            </a:endParaRPr>
          </a:p>
          <a:p>
            <a:pPr>
              <a:lnSpc>
                <a:spcPct val="125000"/>
              </a:lnSpc>
            </a:pPr>
            <a:r>
              <a:rPr lang="en-US" altLang="ja-JP" sz="3200" b="1" dirty="0">
                <a:latin typeface="Arial" panose="020B0604020202020204" pitchFamily="34" charset="0"/>
                <a:ea typeface="ＭＳ Ｐゴシック" charset="-128"/>
                <a:cs typeface="Arial" panose="020B0604020202020204" pitchFamily="34" charset="0"/>
              </a:rPr>
              <a:t>Title Two</a:t>
            </a:r>
          </a:p>
          <a:p>
            <a:pPr>
              <a:lnSpc>
                <a:spcPct val="125000"/>
              </a:lnSpc>
            </a:pPr>
            <a:r>
              <a:rPr lang="en-US" altLang="ja-JP" sz="3200" dirty="0">
                <a:latin typeface="Arial" panose="020B0604020202020204" pitchFamily="34" charset="0"/>
                <a:ea typeface="ＭＳ Ｐゴシック" charset="-128"/>
                <a:cs typeface="Arial" panose="020B0604020202020204" pitchFamily="34" charset="0"/>
              </a:rPr>
              <a:t>Insert your text here.  You can change the font size to fit your text.   </a:t>
            </a:r>
            <a:r>
              <a:rPr lang="en-AU" sz="3200" dirty="0">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  </a:t>
            </a:r>
            <a:r>
              <a:rPr lang="en-US" altLang="ja-JP" sz="3200" dirty="0">
                <a:latin typeface="Arial" panose="020B0604020202020204" pitchFamily="34" charset="0"/>
                <a:ea typeface="ＭＳ Ｐゴシック" charset="-128"/>
                <a:cs typeface="Arial" panose="020B0604020202020204" pitchFamily="34" charset="0"/>
              </a:rPr>
              <a:t>The background of this template may appear blue on your screen, but it does print lavender.  Insert your text here.  You can change the font size to fit your text.   </a:t>
            </a:r>
            <a:r>
              <a:rPr lang="en-AU" sz="3200" dirty="0">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a:t>
            </a:r>
            <a:endParaRPr lang="en-US" altLang="zh-CN" sz="3200" dirty="0">
              <a:latin typeface="Arial" panose="020B0604020202020204" pitchFamily="34" charset="0"/>
              <a:ea typeface="SimSun" pitchFamily="2" charset="-122"/>
              <a:cs typeface="Arial" panose="020B0604020202020204" pitchFamily="34" charset="0"/>
            </a:endParaRPr>
          </a:p>
        </p:txBody>
      </p:sp>
      <p:sp>
        <p:nvSpPr>
          <p:cNvPr id="46" name="Text Box 258"/>
          <p:cNvSpPr txBox="1">
            <a:spLocks noChangeArrowheads="1"/>
          </p:cNvSpPr>
          <p:nvPr/>
        </p:nvSpPr>
        <p:spPr bwMode="auto">
          <a:xfrm>
            <a:off x="15594810" y="25290921"/>
            <a:ext cx="5668765"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sz="2100" i="1" dirty="0">
                <a:solidFill>
                  <a:schemeClr val="accent2">
                    <a:lumMod val="50000"/>
                  </a:schemeClr>
                </a:solidFill>
                <a:latin typeface="Arial"/>
              </a:rPr>
              <a:t>Your caption can go here.</a:t>
            </a:r>
          </a:p>
        </p:txBody>
      </p:sp>
      <p:sp>
        <p:nvSpPr>
          <p:cNvPr id="47" name="Text Box 260"/>
          <p:cNvSpPr txBox="1">
            <a:spLocks noChangeArrowheads="1"/>
          </p:cNvSpPr>
          <p:nvPr/>
        </p:nvSpPr>
        <p:spPr bwMode="auto">
          <a:xfrm>
            <a:off x="21817810" y="25302035"/>
            <a:ext cx="5668765"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sz="2100" i="1">
                <a:solidFill>
                  <a:schemeClr val="accent2">
                    <a:lumMod val="50000"/>
                  </a:schemeClr>
                </a:solidFill>
                <a:latin typeface="Arial"/>
              </a:rPr>
              <a:t>Your caption can go here.</a:t>
            </a:r>
          </a:p>
        </p:txBody>
      </p:sp>
      <p:sp>
        <p:nvSpPr>
          <p:cNvPr id="48" name="Text Box 261"/>
          <p:cNvSpPr txBox="1">
            <a:spLocks noChangeArrowheads="1"/>
          </p:cNvSpPr>
          <p:nvPr/>
        </p:nvSpPr>
        <p:spPr bwMode="auto">
          <a:xfrm>
            <a:off x="13258801" y="26578485"/>
            <a:ext cx="16916400" cy="5166799"/>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0020" tIns="80010" rIns="160020" bIns="16002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3200" b="1" dirty="0">
                <a:latin typeface="Arial" panose="020B0604020202020204" pitchFamily="34" charset="0"/>
                <a:ea typeface="ＭＳ Ｐゴシック" charset="-128"/>
                <a:cs typeface="Arial" panose="020B0604020202020204" pitchFamily="34" charset="0"/>
              </a:rPr>
              <a:t>Title Can Go Here</a:t>
            </a:r>
          </a:p>
          <a:p>
            <a:pPr>
              <a:lnSpc>
                <a:spcPct val="125000"/>
              </a:lnSpc>
            </a:pPr>
            <a:r>
              <a:rPr lang="en-US" altLang="ja-JP" sz="3200" dirty="0">
                <a:latin typeface="Arial" panose="020B0604020202020204" pitchFamily="34" charset="0"/>
                <a:ea typeface="ＭＳ Ｐゴシック" charset="-128"/>
                <a:cs typeface="Arial" panose="020B0604020202020204" pitchFamily="34" charset="0"/>
              </a:rPr>
              <a:t>Insert your text here.  You can change the font size to fit your text.   </a:t>
            </a:r>
            <a:r>
              <a:rPr lang="en-AU" sz="3200" dirty="0">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  </a:t>
            </a:r>
            <a:r>
              <a:rPr lang="en-US" altLang="ja-JP" sz="3200" dirty="0">
                <a:latin typeface="Arial" panose="020B0604020202020204" pitchFamily="34" charset="0"/>
                <a:ea typeface="ＭＳ Ｐゴシック" charset="-128"/>
                <a:cs typeface="Arial" panose="020B0604020202020204" pitchFamily="34" charset="0"/>
              </a:rPr>
              <a:t>The background of this template may appear blue on your screen, but it does print lavender.  Insert your text here.  You can change the font size to fit your text.   </a:t>
            </a:r>
            <a:r>
              <a:rPr lang="en-AU" sz="3200" dirty="0">
                <a:latin typeface="Arial" panose="020B0604020202020204" pitchFamily="34" charset="0"/>
                <a:cs typeface="Arial" panose="020B0604020202020204" pitchFamily="34" charset="0"/>
              </a:rPr>
              <a:t>You can also make this box shrink or grow with the amount of text.  Simply double click this text box, go to the “Text Box” tab, and check the option “Resize AutoShape to fit text”.</a:t>
            </a:r>
          </a:p>
        </p:txBody>
      </p:sp>
      <p:sp>
        <p:nvSpPr>
          <p:cNvPr id="51" name="Text Box 248"/>
          <p:cNvSpPr txBox="1">
            <a:spLocks noChangeArrowheads="1"/>
          </p:cNvSpPr>
          <p:nvPr/>
        </p:nvSpPr>
        <p:spPr bwMode="auto">
          <a:xfrm>
            <a:off x="13258801" y="6858000"/>
            <a:ext cx="16916400" cy="684803"/>
          </a:xfrm>
          <a:prstGeom prst="rect">
            <a:avLst/>
          </a:prstGeom>
          <a:solidFill>
            <a:srgbClr val="461D7C"/>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850" b="1" dirty="0">
                <a:solidFill>
                  <a:srgbClr val="FDD023"/>
                </a:solidFill>
                <a:latin typeface="Arial Black" panose="020B0A04020102020204" pitchFamily="34" charset="0"/>
                <a:ea typeface="SimSun" pitchFamily="2" charset="-122"/>
                <a:cs typeface="Lucida Sans" pitchFamily="34" charset="0"/>
              </a:rPr>
              <a:t>Methods</a:t>
            </a:r>
            <a:endParaRPr lang="en-US" altLang="zh-CN" sz="2800" b="1" dirty="0">
              <a:solidFill>
                <a:srgbClr val="FDD023"/>
              </a:solidFill>
              <a:latin typeface="Arial Black" panose="020B0A04020102020204" pitchFamily="34" charset="0"/>
              <a:ea typeface="SimSun" pitchFamily="2" charset="-122"/>
              <a:cs typeface="Lucida Sans" pitchFamily="34" charset="0"/>
            </a:endParaRPr>
          </a:p>
        </p:txBody>
      </p:sp>
      <p:graphicFrame>
        <p:nvGraphicFramePr>
          <p:cNvPr id="52" name="Chart 51"/>
          <p:cNvGraphicFramePr/>
          <p:nvPr>
            <p:extLst>
              <p:ext uri="{D42A27DB-BD31-4B8C-83A1-F6EECF244321}">
                <p14:modId xmlns:p14="http://schemas.microsoft.com/office/powerpoint/2010/main" val="1424110181"/>
              </p:ext>
            </p:extLst>
          </p:nvPr>
        </p:nvGraphicFramePr>
        <p:xfrm>
          <a:off x="14279238" y="20679030"/>
          <a:ext cx="7601734" cy="4646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Chart 52"/>
          <p:cNvGraphicFramePr/>
          <p:nvPr>
            <p:extLst>
              <p:ext uri="{D42A27DB-BD31-4B8C-83A1-F6EECF244321}">
                <p14:modId xmlns:p14="http://schemas.microsoft.com/office/powerpoint/2010/main" val="845495577"/>
              </p:ext>
            </p:extLst>
          </p:nvPr>
        </p:nvGraphicFramePr>
        <p:xfrm>
          <a:off x="22027303" y="20679030"/>
          <a:ext cx="7601734" cy="4646036"/>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 Box 246"/>
          <p:cNvSpPr txBox="1">
            <a:spLocks noChangeArrowheads="1"/>
          </p:cNvSpPr>
          <p:nvPr/>
        </p:nvSpPr>
        <p:spPr bwMode="auto">
          <a:xfrm>
            <a:off x="30629528" y="7602416"/>
            <a:ext cx="12334867" cy="10214335"/>
          </a:xfrm>
          <a:prstGeom prst="rect">
            <a:avLst/>
          </a:prstGeom>
          <a:solidFill>
            <a:srgbClr val="FEE37E"/>
          </a:solidFill>
          <a:ln w="57150" cmpd="thinThick">
            <a:noFill/>
            <a:miter lim="800000"/>
          </a:ln>
        </p:spPr>
        <p:txBody>
          <a:bodyPr wrap="square" lIns="160020" tIns="80010" rIns="160020" bIns="160020">
            <a:spAutoFit/>
          </a:bodyPr>
          <a:lstStyle>
            <a:defPPr>
              <a:defRPr kern="1200" smtId="4294967295"/>
            </a:defPPr>
            <a:lvl1pPr marL="457200" indent="-457200" defTabSz="2154238">
              <a:defRPr sz="2400">
                <a:solidFill>
                  <a:schemeClr val="tx1"/>
                </a:solidFill>
                <a:latin typeface="Times New Roman" pitchFamily="18" charset="0"/>
              </a:defRPr>
            </a:lvl1pPr>
            <a:lvl2pPr marL="742950" indent="-285750" defTabSz="2154238">
              <a:defRPr sz="2400">
                <a:solidFill>
                  <a:schemeClr val="tx1"/>
                </a:solidFill>
                <a:latin typeface="Times New Roman" pitchFamily="18" charset="0"/>
              </a:defRPr>
            </a:lvl2pPr>
            <a:lvl3pPr marL="1143000" indent="-228600" defTabSz="2154238">
              <a:defRPr sz="2400">
                <a:solidFill>
                  <a:schemeClr val="tx1"/>
                </a:solidFill>
                <a:latin typeface="Times New Roman" pitchFamily="18" charset="0"/>
              </a:defRPr>
            </a:lvl3pPr>
            <a:lvl4pPr marL="1600200" indent="-228600" defTabSz="2154238">
              <a:defRPr sz="2400">
                <a:solidFill>
                  <a:schemeClr val="tx1"/>
                </a:solidFill>
                <a:latin typeface="Times New Roman" pitchFamily="18" charset="0"/>
              </a:defRPr>
            </a:lvl4pPr>
            <a:lvl5pPr marL="2057400" indent="-228600" defTabSz="2154238">
              <a:defRPr sz="2400">
                <a:solidFill>
                  <a:schemeClr val="tx1"/>
                </a:solidFill>
                <a:latin typeface="Times New Roman" pitchFamily="18" charset="0"/>
              </a:defRPr>
            </a:lvl5pPr>
            <a:lvl6pPr marL="2514600" indent="-228600" defTabSz="2154238" eaLnBrk="0" fontAlgn="base" hangingPunct="0">
              <a:spcBef>
                <a:spcPct val="0"/>
              </a:spcBef>
              <a:spcAft>
                <a:spcPct val="0"/>
              </a:spcAft>
              <a:defRPr sz="2400">
                <a:solidFill>
                  <a:schemeClr val="tx1"/>
                </a:solidFill>
                <a:latin typeface="Times New Roman" pitchFamily="18" charset="0"/>
              </a:defRPr>
            </a:lvl6pPr>
            <a:lvl7pPr marL="2971800" indent="-228600" defTabSz="2154238" eaLnBrk="0" fontAlgn="base" hangingPunct="0">
              <a:spcBef>
                <a:spcPct val="0"/>
              </a:spcBef>
              <a:spcAft>
                <a:spcPct val="0"/>
              </a:spcAft>
              <a:defRPr sz="2400">
                <a:solidFill>
                  <a:schemeClr val="tx1"/>
                </a:solidFill>
                <a:latin typeface="Times New Roman" pitchFamily="18" charset="0"/>
              </a:defRPr>
            </a:lvl7pPr>
            <a:lvl8pPr marL="3429000" indent="-228600" defTabSz="2154238" eaLnBrk="0" fontAlgn="base" hangingPunct="0">
              <a:spcBef>
                <a:spcPct val="0"/>
              </a:spcBef>
              <a:spcAft>
                <a:spcPct val="0"/>
              </a:spcAft>
              <a:defRPr sz="2400">
                <a:solidFill>
                  <a:schemeClr val="tx1"/>
                </a:solidFill>
                <a:latin typeface="Times New Roman" pitchFamily="18" charset="0"/>
              </a:defRPr>
            </a:lvl8pPr>
            <a:lvl9pPr marL="3886200" indent="-228600" defTabSz="2154238" eaLnBrk="0" fontAlgn="base" hangingPunct="0">
              <a:spcBef>
                <a:spcPct val="0"/>
              </a:spcBef>
              <a:spcAft>
                <a:spcPct val="0"/>
              </a:spcAft>
              <a:defRPr sz="2400">
                <a:solidFill>
                  <a:schemeClr val="tx1"/>
                </a:solidFill>
                <a:latin typeface="Times New Roman" pitchFamily="18" charset="0"/>
              </a:defRPr>
            </a:lvl9pPr>
          </a:lstStyle>
          <a:p>
            <a:pPr>
              <a:lnSpc>
                <a:spcPct val="120000"/>
              </a:lnSpc>
              <a:buFont typeface="Arial" charset="0"/>
              <a:buChar char="•"/>
            </a:pPr>
            <a:r>
              <a:rPr lang="en-US" altLang="zh-CN" sz="3600" dirty="0">
                <a:latin typeface="Arial" panose="020B0604020202020204" pitchFamily="34" charset="0"/>
                <a:ea typeface="SimSun" pitchFamily="2" charset="-122"/>
                <a:cs typeface="Arial" panose="020B0604020202020204" pitchFamily="34" charset="0"/>
              </a:rPr>
              <a:t>You can also make this box shrink or grow with the amount of text.  Simply double click this text box, go to the “Text Box” tab, and check the option “Resize AutoShape to fit text”.</a:t>
            </a:r>
          </a:p>
          <a:p>
            <a:pPr>
              <a:lnSpc>
                <a:spcPct val="120000"/>
              </a:lnSpc>
              <a:buFont typeface="Arial" charset="0"/>
              <a:buChar char="•"/>
            </a:pPr>
            <a:endParaRPr lang="en-US" altLang="zh-CN" sz="3600" dirty="0">
              <a:latin typeface="Arial" panose="020B0604020202020204" pitchFamily="34" charset="0"/>
              <a:ea typeface="SimSun" pitchFamily="2" charset="-122"/>
              <a:cs typeface="Arial" panose="020B0604020202020204" pitchFamily="34" charset="0"/>
            </a:endParaRPr>
          </a:p>
          <a:p>
            <a:pPr>
              <a:lnSpc>
                <a:spcPct val="120000"/>
              </a:lnSpc>
              <a:buFont typeface="Arial" charset="0"/>
              <a:buChar char="•"/>
            </a:pPr>
            <a:r>
              <a:rPr lang="en-US" altLang="zh-CN" sz="3600" dirty="0">
                <a:latin typeface="Arial" panose="020B0604020202020204" pitchFamily="34" charset="0"/>
                <a:ea typeface="SimSun" pitchFamily="2" charset="-122"/>
                <a:cs typeface="Arial" panose="020B0604020202020204" pitchFamily="34" charset="0"/>
              </a:rPr>
              <a:t>The background of this template may appear blue on your screen, but it does print lavender.</a:t>
            </a:r>
          </a:p>
          <a:p>
            <a:pPr>
              <a:lnSpc>
                <a:spcPct val="120000"/>
              </a:lnSpc>
              <a:buFont typeface="Arial" charset="0"/>
              <a:buChar char="•"/>
            </a:pPr>
            <a:endParaRPr lang="en-US" altLang="zh-CN" sz="3600" dirty="0">
              <a:latin typeface="Arial" panose="020B0604020202020204" pitchFamily="34" charset="0"/>
              <a:ea typeface="SimSun" pitchFamily="2" charset="-122"/>
              <a:cs typeface="Arial" panose="020B0604020202020204" pitchFamily="34" charset="0"/>
            </a:endParaRPr>
          </a:p>
          <a:p>
            <a:pPr>
              <a:lnSpc>
                <a:spcPct val="120000"/>
              </a:lnSpc>
              <a:buFont typeface="Arial" charset="0"/>
              <a:buChar char="•"/>
            </a:pPr>
            <a:r>
              <a:rPr lang="en-US" altLang="zh-CN" sz="3600" dirty="0">
                <a:latin typeface="Arial" panose="020B0604020202020204" pitchFamily="34" charset="0"/>
                <a:ea typeface="SimSun" pitchFamily="2" charset="-122"/>
                <a:cs typeface="Arial" panose="020B0604020202020204" pitchFamily="34" charset="0"/>
              </a:rPr>
              <a:t>Insert your text here.  You can change the font size to fit your text.  </a:t>
            </a:r>
          </a:p>
          <a:p>
            <a:pPr>
              <a:lnSpc>
                <a:spcPct val="120000"/>
              </a:lnSpc>
              <a:buFont typeface="Arial" charset="0"/>
              <a:buChar char="•"/>
            </a:pPr>
            <a:endParaRPr lang="en-US" altLang="zh-CN" sz="3600" dirty="0">
              <a:latin typeface="Arial" panose="020B0604020202020204" pitchFamily="34" charset="0"/>
              <a:ea typeface="SimSun" pitchFamily="2" charset="-122"/>
              <a:cs typeface="Arial" panose="020B0604020202020204" pitchFamily="34" charset="0"/>
            </a:endParaRPr>
          </a:p>
          <a:p>
            <a:pPr>
              <a:lnSpc>
                <a:spcPct val="120000"/>
              </a:lnSpc>
              <a:buFont typeface="Arial" charset="0"/>
              <a:buChar char="•"/>
            </a:pPr>
            <a:r>
              <a:rPr lang="en-US" altLang="zh-CN" sz="3600" dirty="0">
                <a:latin typeface="Arial" panose="020B0604020202020204" pitchFamily="34" charset="0"/>
                <a:ea typeface="SimSun" pitchFamily="2" charset="-122"/>
                <a:cs typeface="Arial" panose="020B0604020202020204" pitchFamily="34" charset="0"/>
              </a:rPr>
              <a:t>You can also make this box shrink or grow with the amount of text. Double click this text box, go to the “Text Box” tab, and check the option “Resize AutoShape to fit text”.</a:t>
            </a:r>
          </a:p>
        </p:txBody>
      </p:sp>
      <p:sp>
        <p:nvSpPr>
          <p:cNvPr id="56" name="Text Box 255"/>
          <p:cNvSpPr txBox="1">
            <a:spLocks noChangeArrowheads="1"/>
          </p:cNvSpPr>
          <p:nvPr/>
        </p:nvSpPr>
        <p:spPr bwMode="auto">
          <a:xfrm>
            <a:off x="31914204" y="29199461"/>
            <a:ext cx="5075923" cy="84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2450" dirty="0">
                <a:effectLst>
                  <a:outerShdw blurRad="38100" dist="38100" dir="2700000" algn="tl">
                    <a:srgbClr val="C0C0C0"/>
                  </a:outerShdw>
                </a:effectLst>
                <a:ea typeface="SimSun" pitchFamily="2" charset="-122"/>
              </a:rPr>
              <a:t>Insert your acknowledgements  here. </a:t>
            </a:r>
          </a:p>
          <a:p>
            <a:r>
              <a:rPr lang="en-US" altLang="zh-CN" sz="2450" dirty="0">
                <a:effectLst>
                  <a:outerShdw blurRad="38100" dist="38100" dir="2700000" algn="tl">
                    <a:srgbClr val="C0C0C0"/>
                  </a:outerShdw>
                </a:effectLst>
                <a:ea typeface="SimSun" pitchFamily="2" charset="-122"/>
              </a:rPr>
              <a:t>This research supported by…</a:t>
            </a:r>
            <a:endParaRPr lang="zh-CN" altLang="en-US" sz="2450" dirty="0">
              <a:effectLst>
                <a:outerShdw blurRad="38100" dist="38100" dir="2700000" algn="tl">
                  <a:srgbClr val="C0C0C0"/>
                </a:outerShdw>
              </a:effectLst>
              <a:ea typeface="SimSun" pitchFamily="2" charset="-122"/>
            </a:endParaRPr>
          </a:p>
        </p:txBody>
      </p:sp>
      <p:sp>
        <p:nvSpPr>
          <p:cNvPr id="58" name="Text Box 265"/>
          <p:cNvSpPr txBox="1">
            <a:spLocks noChangeArrowheads="1"/>
          </p:cNvSpPr>
          <p:nvPr/>
        </p:nvSpPr>
        <p:spPr bwMode="auto">
          <a:xfrm>
            <a:off x="30608260" y="24553577"/>
            <a:ext cx="5668764"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sz="2100" i="1" dirty="0">
                <a:solidFill>
                  <a:schemeClr val="accent2">
                    <a:lumMod val="50000"/>
                  </a:schemeClr>
                </a:solidFill>
                <a:latin typeface="Arial"/>
              </a:rPr>
              <a:t>Your caption can go here.</a:t>
            </a:r>
          </a:p>
        </p:txBody>
      </p:sp>
      <p:sp>
        <p:nvSpPr>
          <p:cNvPr id="64" name="Text Box 248"/>
          <p:cNvSpPr txBox="1">
            <a:spLocks noChangeArrowheads="1"/>
          </p:cNvSpPr>
          <p:nvPr/>
        </p:nvSpPr>
        <p:spPr bwMode="auto">
          <a:xfrm>
            <a:off x="30632399" y="6858000"/>
            <a:ext cx="12344401" cy="684803"/>
          </a:xfrm>
          <a:prstGeom prst="rect">
            <a:avLst/>
          </a:prstGeom>
          <a:solidFill>
            <a:srgbClr val="461D7C"/>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850" b="1" dirty="0">
                <a:solidFill>
                  <a:srgbClr val="FDD023"/>
                </a:solidFill>
                <a:latin typeface="Arial Black" panose="020B0A04020102020204" pitchFamily="34" charset="0"/>
                <a:ea typeface="SimSun" pitchFamily="2" charset="-122"/>
                <a:cs typeface="Lucida Sans" pitchFamily="34" charset="0"/>
              </a:rPr>
              <a:t>Conclusions</a:t>
            </a:r>
            <a:endParaRPr lang="en-US" altLang="zh-CN" sz="2800" b="1" dirty="0">
              <a:solidFill>
                <a:srgbClr val="FDD023"/>
              </a:solidFill>
              <a:latin typeface="Arial Black" panose="020B0A04020102020204" pitchFamily="34" charset="0"/>
              <a:ea typeface="SimSun" pitchFamily="2" charset="-122"/>
              <a:cs typeface="Lucida Sans" pitchFamily="34" charset="0"/>
            </a:endParaRPr>
          </a:p>
        </p:txBody>
      </p:sp>
      <p:sp>
        <p:nvSpPr>
          <p:cNvPr id="67" name="Text Box 248"/>
          <p:cNvSpPr txBox="1">
            <a:spLocks noChangeArrowheads="1"/>
          </p:cNvSpPr>
          <p:nvPr/>
        </p:nvSpPr>
        <p:spPr bwMode="auto">
          <a:xfrm>
            <a:off x="32189527" y="26284752"/>
            <a:ext cx="9601200" cy="684803"/>
          </a:xfrm>
          <a:prstGeom prst="rect">
            <a:avLst/>
          </a:prstGeom>
          <a:solidFill>
            <a:srgbClr val="461D7C"/>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850" b="1" dirty="0">
                <a:solidFill>
                  <a:srgbClr val="FDD023"/>
                </a:solidFill>
                <a:latin typeface="Arial Black" panose="020B0A04020102020204" pitchFamily="34" charset="0"/>
                <a:ea typeface="SimSun" pitchFamily="2" charset="-122"/>
                <a:cs typeface="Lucida Sans" pitchFamily="34" charset="0"/>
              </a:rPr>
              <a:t>Acknowledgements</a:t>
            </a:r>
          </a:p>
        </p:txBody>
      </p:sp>
      <p:graphicFrame>
        <p:nvGraphicFramePr>
          <p:cNvPr id="68" name="Chart 67"/>
          <p:cNvGraphicFramePr/>
          <p:nvPr>
            <p:extLst>
              <p:ext uri="{D42A27DB-BD31-4B8C-83A1-F6EECF244321}">
                <p14:modId xmlns:p14="http://schemas.microsoft.com/office/powerpoint/2010/main" val="281997982"/>
              </p:ext>
            </p:extLst>
          </p:nvPr>
        </p:nvGraphicFramePr>
        <p:xfrm>
          <a:off x="30273546" y="20561564"/>
          <a:ext cx="12169853" cy="4896897"/>
        </p:xfrm>
        <a:graphic>
          <a:graphicData uri="http://schemas.openxmlformats.org/drawingml/2006/chart">
            <c:chart xmlns:c="http://schemas.openxmlformats.org/drawingml/2006/chart" xmlns:r="http://schemas.openxmlformats.org/officeDocument/2006/relationships" r:id="rId5"/>
          </a:graphicData>
        </a:graphic>
      </p:graphicFrame>
      <p:pic>
        <p:nvPicPr>
          <p:cNvPr id="70" name="Picture 69" descr="Gold version of the LSU SVM logo" title="LSU SVM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2298" y="1920608"/>
            <a:ext cx="6679619" cy="297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248"/>
          <p:cNvSpPr txBox="1">
            <a:spLocks noChangeArrowheads="1"/>
          </p:cNvSpPr>
          <p:nvPr/>
        </p:nvSpPr>
        <p:spPr bwMode="auto">
          <a:xfrm>
            <a:off x="13258801" y="19667356"/>
            <a:ext cx="16916400" cy="684803"/>
          </a:xfrm>
          <a:prstGeom prst="rect">
            <a:avLst/>
          </a:prstGeom>
          <a:solidFill>
            <a:srgbClr val="461D7C"/>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3850" b="1" dirty="0">
                <a:solidFill>
                  <a:srgbClr val="FDD023"/>
                </a:solidFill>
                <a:latin typeface="Arial Black" panose="020B0A04020102020204" pitchFamily="34" charset="0"/>
                <a:ea typeface="SimSun" pitchFamily="2" charset="-122"/>
                <a:cs typeface="Lucida Sans" pitchFamily="34" charset="0"/>
              </a:rPr>
              <a:t>Results</a:t>
            </a:r>
            <a:endParaRPr lang="en-US" altLang="zh-CN" sz="2800" b="1" dirty="0">
              <a:solidFill>
                <a:srgbClr val="FDD023"/>
              </a:solidFill>
              <a:latin typeface="Arial Black" panose="020B0A04020102020204" pitchFamily="34" charset="0"/>
              <a:ea typeface="SimSun" pitchFamily="2" charset="-122"/>
              <a:cs typeface="Lucida Sans" pitchFamily="34" charset="0"/>
            </a:endParaRPr>
          </a:p>
        </p:txBody>
      </p:sp>
      <p:pic>
        <p:nvPicPr>
          <p:cNvPr id="75" name="Picture 277" descr="Logo for the National Institutes of Health" title="NIH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65523" y="27270917"/>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 descr="Purple version of the LSU SVM logo" title="LSU SVM log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70785" y="27427304"/>
            <a:ext cx="3353197" cy="128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49" descr="Logo for Pennington Biomedical Research Center" title="PBRC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63723" y="30320673"/>
            <a:ext cx="4085233" cy="148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 descr="Kenneth F. Burns logo" title="Kenneth F. Burn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88121" y="27158678"/>
            <a:ext cx="2067974" cy="242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6"/>
          <p:cNvPicPr>
            <a:picLocks noChangeAspect="1"/>
          </p:cNvPicPr>
          <p:nvPr/>
        </p:nvPicPr>
        <p:blipFill>
          <a:blip r:embed="rId11" cstate="print">
            <a:extLst>
              <a:ext uri="{28A0092B-C50C-407E-A947-70E740481C1C}">
                <a14:useLocalDpi xmlns:a14="http://schemas.microsoft.com/office/drawing/2010/main" val="0"/>
              </a:ext>
            </a:extLst>
          </a:blip>
          <a:srcRect t="33707" b="4039"/>
          <a:stretch>
            <a:fillRect/>
          </a:stretch>
        </p:blipFill>
        <p:spPr bwMode="auto">
          <a:xfrm>
            <a:off x="33561189" y="1562733"/>
            <a:ext cx="9099870" cy="377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Qr code&#10;&#10;Description automatically generated">
            <a:extLst>
              <a:ext uri="{FF2B5EF4-FFF2-40B4-BE49-F238E27FC236}">
                <a16:creationId xmlns:a16="http://schemas.microsoft.com/office/drawing/2014/main" id="{805F2FA6-C090-4039-B9F9-11E52B1D3A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707708" y="30441267"/>
            <a:ext cx="1828800" cy="1828800"/>
          </a:xfrm>
          <a:prstGeom prst="rect">
            <a:avLst/>
          </a:prstGeom>
        </p:spPr>
      </p:pic>
      <p:sp>
        <p:nvSpPr>
          <p:cNvPr id="40" name="Text Box 255">
            <a:extLst>
              <a:ext uri="{FF2B5EF4-FFF2-40B4-BE49-F238E27FC236}">
                <a16:creationId xmlns:a16="http://schemas.microsoft.com/office/drawing/2014/main" id="{F50F53A5-CFB2-48ED-BF0A-3E09E506EE5E}"/>
              </a:ext>
            </a:extLst>
          </p:cNvPr>
          <p:cNvSpPr txBox="1">
            <a:spLocks noChangeArrowheads="1"/>
          </p:cNvSpPr>
          <p:nvPr/>
        </p:nvSpPr>
        <p:spPr bwMode="auto">
          <a:xfrm>
            <a:off x="37781475" y="29885933"/>
            <a:ext cx="3479133" cy="46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2450" dirty="0">
                <a:effectLst>
                  <a:outerShdw blurRad="38100" dist="38100" dir="2700000" algn="tl">
                    <a:srgbClr val="C0C0C0"/>
                  </a:outerShdw>
                </a:effectLst>
                <a:ea typeface="SimSun" pitchFamily="2" charset="-122"/>
              </a:rPr>
              <a:t>View this poster online</a:t>
            </a:r>
            <a:endParaRPr lang="zh-CN" altLang="en-US" sz="2450" dirty="0">
              <a:effectLst>
                <a:outerShdw blurRad="38100" dist="38100" dir="2700000" algn="tl">
                  <a:srgbClr val="C0C0C0"/>
                </a:outerShdw>
              </a:effectLst>
              <a:ea typeface="SimSun" pitchFamily="2" charset="-12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2321</TotalTime>
  <Words>1005</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Lucida Sans</vt:lpstr>
      <vt:lpstr>Times New Roman</vt:lpstr>
      <vt:lpstr>Default Design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Ginger Guttner</cp:lastModifiedBy>
  <cp:revision>118</cp:revision>
  <cp:lastPrinted>2000-08-03T00:31:24Z</cp:lastPrinted>
  <dcterms:modified xsi:type="dcterms:W3CDTF">2022-06-08T17:17:29Z</dcterms:modified>
  <cp:category>research posters template</cp:category>
</cp:coreProperties>
</file>