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74" r:id="rId3"/>
    <p:sldMasterId id="2147483689" r:id="rId4"/>
  </p:sldMasterIdLst>
  <p:notesMasterIdLst>
    <p:notesMasterId r:id="rId7"/>
  </p:notesMasterIdLst>
  <p:handoutMasterIdLst>
    <p:handoutMasterId r:id="rId8"/>
  </p:handoutMasterIdLst>
  <p:sldIdLst>
    <p:sldId id="407" r:id="rId5"/>
    <p:sldId id="406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353333"/>
    <a:srgbClr val="4C0019"/>
    <a:srgbClr val="700025"/>
    <a:srgbClr val="990033"/>
    <a:srgbClr val="006600"/>
    <a:srgbClr val="08A84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4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1795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A552D-9981-4E50-AFDF-71E49774949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F9E941A-78A4-4114-B65B-3AFC083D59D0}">
      <dgm:prSet phldrT="[Text]" phldr="1"/>
      <dgm:spPr/>
      <dgm:t>
        <a:bodyPr/>
        <a:lstStyle/>
        <a:p>
          <a:endParaRPr lang="en-US"/>
        </a:p>
      </dgm:t>
    </dgm:pt>
    <dgm:pt modelId="{4031053E-D396-47F4-AA98-C60EE796348B}" type="parTrans" cxnId="{96C5B6D2-6A47-4BBA-9439-E9632F18DDE6}">
      <dgm:prSet/>
      <dgm:spPr/>
      <dgm:t>
        <a:bodyPr/>
        <a:lstStyle/>
        <a:p>
          <a:endParaRPr lang="en-US"/>
        </a:p>
      </dgm:t>
    </dgm:pt>
    <dgm:pt modelId="{AE030892-321B-4C71-AEE8-8DB095760647}" type="sibTrans" cxnId="{96C5B6D2-6A47-4BBA-9439-E9632F18DDE6}">
      <dgm:prSet/>
      <dgm:spPr/>
      <dgm:t>
        <a:bodyPr/>
        <a:lstStyle/>
        <a:p>
          <a:endParaRPr lang="en-US"/>
        </a:p>
      </dgm:t>
    </dgm:pt>
    <dgm:pt modelId="{6E197F38-A8A5-443C-B5D8-4965FC812EB4}">
      <dgm:prSet phldrT="[Text]" phldr="1"/>
      <dgm:spPr/>
      <dgm:t>
        <a:bodyPr/>
        <a:lstStyle/>
        <a:p>
          <a:endParaRPr lang="en-US"/>
        </a:p>
      </dgm:t>
    </dgm:pt>
    <dgm:pt modelId="{16289623-BDA5-4BF1-B2F0-FF63BF83DDED}" type="parTrans" cxnId="{4472C5A3-9729-403E-9975-343A8176C7F7}">
      <dgm:prSet/>
      <dgm:spPr/>
      <dgm:t>
        <a:bodyPr/>
        <a:lstStyle/>
        <a:p>
          <a:endParaRPr lang="en-US"/>
        </a:p>
      </dgm:t>
    </dgm:pt>
    <dgm:pt modelId="{F4E7D080-78CD-4FCE-A67D-22F72F281230}" type="sibTrans" cxnId="{4472C5A3-9729-403E-9975-343A8176C7F7}">
      <dgm:prSet/>
      <dgm:spPr/>
      <dgm:t>
        <a:bodyPr/>
        <a:lstStyle/>
        <a:p>
          <a:endParaRPr lang="en-US"/>
        </a:p>
      </dgm:t>
    </dgm:pt>
    <dgm:pt modelId="{8C129292-6861-4A9D-AF74-1F6EA60890BE}">
      <dgm:prSet phldrT="[Text]" phldr="1"/>
      <dgm:spPr/>
      <dgm:t>
        <a:bodyPr/>
        <a:lstStyle/>
        <a:p>
          <a:endParaRPr lang="en-US"/>
        </a:p>
      </dgm:t>
    </dgm:pt>
    <dgm:pt modelId="{822B0242-2CC0-4849-9087-0C6315CC4446}" type="parTrans" cxnId="{2B7F4670-F4E5-4BE1-8B3E-430071B3DA5D}">
      <dgm:prSet/>
      <dgm:spPr/>
      <dgm:t>
        <a:bodyPr/>
        <a:lstStyle/>
        <a:p>
          <a:endParaRPr lang="en-US"/>
        </a:p>
      </dgm:t>
    </dgm:pt>
    <dgm:pt modelId="{1D5A1E7B-BC93-4939-9977-BC1891C640E6}" type="sibTrans" cxnId="{2B7F4670-F4E5-4BE1-8B3E-430071B3DA5D}">
      <dgm:prSet/>
      <dgm:spPr/>
      <dgm:t>
        <a:bodyPr/>
        <a:lstStyle/>
        <a:p>
          <a:endParaRPr lang="en-US"/>
        </a:p>
      </dgm:t>
    </dgm:pt>
    <dgm:pt modelId="{37928952-3B96-4E26-8AFE-463C8F058642}">
      <dgm:prSet phldrT="[Text]" phldr="1"/>
      <dgm:spPr/>
      <dgm:t>
        <a:bodyPr/>
        <a:lstStyle/>
        <a:p>
          <a:endParaRPr lang="en-US"/>
        </a:p>
      </dgm:t>
    </dgm:pt>
    <dgm:pt modelId="{A3622B2D-C5C1-4C28-97D8-EAF4C624B697}" type="parTrans" cxnId="{58E68DB2-F40F-49C6-9659-DA0EC1618213}">
      <dgm:prSet/>
      <dgm:spPr/>
      <dgm:t>
        <a:bodyPr/>
        <a:lstStyle/>
        <a:p>
          <a:endParaRPr lang="en-US"/>
        </a:p>
      </dgm:t>
    </dgm:pt>
    <dgm:pt modelId="{3E003661-2313-4DDC-B24C-1BA17D849620}" type="sibTrans" cxnId="{58E68DB2-F40F-49C6-9659-DA0EC1618213}">
      <dgm:prSet/>
      <dgm:spPr/>
      <dgm:t>
        <a:bodyPr/>
        <a:lstStyle/>
        <a:p>
          <a:endParaRPr lang="en-US"/>
        </a:p>
      </dgm:t>
    </dgm:pt>
    <dgm:pt modelId="{44571D59-1875-4488-B1CE-986161E36F5D}">
      <dgm:prSet phldrT="[Text]" phldr="1"/>
      <dgm:spPr/>
      <dgm:t>
        <a:bodyPr/>
        <a:lstStyle/>
        <a:p>
          <a:endParaRPr lang="en-US"/>
        </a:p>
      </dgm:t>
    </dgm:pt>
    <dgm:pt modelId="{121CB69D-664F-473A-A05F-D9F59FE7D94E}" type="parTrans" cxnId="{38B9D8FB-31F6-457D-B429-BCFF719D92F3}">
      <dgm:prSet/>
      <dgm:spPr/>
      <dgm:t>
        <a:bodyPr/>
        <a:lstStyle/>
        <a:p>
          <a:endParaRPr lang="en-US"/>
        </a:p>
      </dgm:t>
    </dgm:pt>
    <dgm:pt modelId="{B76332C2-15FC-42A4-8DC9-EC4B9AE82AF3}" type="sibTrans" cxnId="{38B9D8FB-31F6-457D-B429-BCFF719D92F3}">
      <dgm:prSet/>
      <dgm:spPr/>
      <dgm:t>
        <a:bodyPr/>
        <a:lstStyle/>
        <a:p>
          <a:endParaRPr lang="en-US"/>
        </a:p>
      </dgm:t>
    </dgm:pt>
    <dgm:pt modelId="{B027DE86-164A-4268-AAEB-5DA68CD97CA5}">
      <dgm:prSet phldrT="[Text]" phldr="1"/>
      <dgm:spPr/>
      <dgm:t>
        <a:bodyPr/>
        <a:lstStyle/>
        <a:p>
          <a:endParaRPr lang="en-US"/>
        </a:p>
      </dgm:t>
    </dgm:pt>
    <dgm:pt modelId="{1A968017-2B7F-4132-B596-79D165A19B09}" type="parTrans" cxnId="{9E4A290F-E683-4D16-90ED-ED85D6E72339}">
      <dgm:prSet/>
      <dgm:spPr/>
      <dgm:t>
        <a:bodyPr/>
        <a:lstStyle/>
        <a:p>
          <a:endParaRPr lang="en-US"/>
        </a:p>
      </dgm:t>
    </dgm:pt>
    <dgm:pt modelId="{AADCA955-CFF9-4500-8644-FFB6C61E0076}" type="sibTrans" cxnId="{9E4A290F-E683-4D16-90ED-ED85D6E72339}">
      <dgm:prSet/>
      <dgm:spPr/>
      <dgm:t>
        <a:bodyPr/>
        <a:lstStyle/>
        <a:p>
          <a:endParaRPr lang="en-US"/>
        </a:p>
      </dgm:t>
    </dgm:pt>
    <dgm:pt modelId="{1FB5946C-BAE8-4A18-9DD7-52F6A44F134E}">
      <dgm:prSet phldrT="[Text]" phldr="1"/>
      <dgm:spPr/>
      <dgm:t>
        <a:bodyPr/>
        <a:lstStyle/>
        <a:p>
          <a:endParaRPr lang="en-US"/>
        </a:p>
      </dgm:t>
    </dgm:pt>
    <dgm:pt modelId="{17AC09BC-F804-4368-B288-D6AA59129E18}" type="parTrans" cxnId="{07E53FD2-9DE3-4BBD-9957-A43364A52466}">
      <dgm:prSet/>
      <dgm:spPr/>
      <dgm:t>
        <a:bodyPr/>
        <a:lstStyle/>
        <a:p>
          <a:endParaRPr lang="en-US"/>
        </a:p>
      </dgm:t>
    </dgm:pt>
    <dgm:pt modelId="{A206C947-A43C-4017-91A9-1A14241754E9}" type="sibTrans" cxnId="{07E53FD2-9DE3-4BBD-9957-A43364A52466}">
      <dgm:prSet/>
      <dgm:spPr/>
      <dgm:t>
        <a:bodyPr/>
        <a:lstStyle/>
        <a:p>
          <a:endParaRPr lang="en-US"/>
        </a:p>
      </dgm:t>
    </dgm:pt>
    <dgm:pt modelId="{0C3903A6-40B1-45EB-A0E4-57051547B53F}">
      <dgm:prSet phldrT="[Text]" phldr="1"/>
      <dgm:spPr/>
      <dgm:t>
        <a:bodyPr/>
        <a:lstStyle/>
        <a:p>
          <a:endParaRPr lang="en-US"/>
        </a:p>
      </dgm:t>
    </dgm:pt>
    <dgm:pt modelId="{D5F1FEA3-7731-487D-8B75-0C0A9B00883A}" type="parTrans" cxnId="{DB6F41AA-238C-412F-9264-3FCD6F9CDA5C}">
      <dgm:prSet/>
      <dgm:spPr/>
      <dgm:t>
        <a:bodyPr/>
        <a:lstStyle/>
        <a:p>
          <a:endParaRPr lang="en-US"/>
        </a:p>
      </dgm:t>
    </dgm:pt>
    <dgm:pt modelId="{AD10AD98-2638-494E-BF72-0D4A7D6B0F0E}" type="sibTrans" cxnId="{DB6F41AA-238C-412F-9264-3FCD6F9CDA5C}">
      <dgm:prSet/>
      <dgm:spPr/>
      <dgm:t>
        <a:bodyPr/>
        <a:lstStyle/>
        <a:p>
          <a:endParaRPr lang="en-US"/>
        </a:p>
      </dgm:t>
    </dgm:pt>
    <dgm:pt modelId="{0131972F-3524-49BD-A8FB-442311991BD8}">
      <dgm:prSet phldrT="[Text]" phldr="1"/>
      <dgm:spPr/>
      <dgm:t>
        <a:bodyPr/>
        <a:lstStyle/>
        <a:p>
          <a:endParaRPr lang="en-US"/>
        </a:p>
      </dgm:t>
    </dgm:pt>
    <dgm:pt modelId="{E665C66E-8C1D-4331-895B-7A7E1795BB43}" type="parTrans" cxnId="{3524F46E-7593-4D17-B694-EC71B8FD10FF}">
      <dgm:prSet/>
      <dgm:spPr/>
      <dgm:t>
        <a:bodyPr/>
        <a:lstStyle/>
        <a:p>
          <a:endParaRPr lang="en-US"/>
        </a:p>
      </dgm:t>
    </dgm:pt>
    <dgm:pt modelId="{F0443C39-BD4C-4326-AB9D-C1D10D81B279}" type="sibTrans" cxnId="{3524F46E-7593-4D17-B694-EC71B8FD10FF}">
      <dgm:prSet/>
      <dgm:spPr/>
      <dgm:t>
        <a:bodyPr/>
        <a:lstStyle/>
        <a:p>
          <a:endParaRPr lang="en-US"/>
        </a:p>
      </dgm:t>
    </dgm:pt>
    <dgm:pt modelId="{25B8D450-D943-4F48-9F83-4AE81513EB5F}" type="pres">
      <dgm:prSet presAssocID="{2C2A552D-9981-4E50-AFDF-71E497749499}" presName="Name0" presStyleCnt="0">
        <dgm:presLayoutVars>
          <dgm:dir/>
          <dgm:animLvl val="lvl"/>
          <dgm:resizeHandles val="exact"/>
        </dgm:presLayoutVars>
      </dgm:prSet>
      <dgm:spPr/>
    </dgm:pt>
    <dgm:pt modelId="{FBB7AB30-AE1E-42ED-B416-BF7AAB354321}" type="pres">
      <dgm:prSet presAssocID="{1FB5946C-BAE8-4A18-9DD7-52F6A44F134E}" presName="boxAndChildren" presStyleCnt="0"/>
      <dgm:spPr/>
    </dgm:pt>
    <dgm:pt modelId="{37CE6177-5031-4CE6-8F4F-3455621EC4AF}" type="pres">
      <dgm:prSet presAssocID="{1FB5946C-BAE8-4A18-9DD7-52F6A44F134E}" presName="parentTextBox" presStyleLbl="node1" presStyleIdx="0" presStyleCnt="3"/>
      <dgm:spPr/>
    </dgm:pt>
    <dgm:pt modelId="{36189432-0DEB-4EFF-BB2A-BFCDAA838243}" type="pres">
      <dgm:prSet presAssocID="{1FB5946C-BAE8-4A18-9DD7-52F6A44F134E}" presName="entireBox" presStyleLbl="node1" presStyleIdx="0" presStyleCnt="3"/>
      <dgm:spPr/>
    </dgm:pt>
    <dgm:pt modelId="{AA1A8934-DCF1-4AF0-8B05-715B43A2B5B5}" type="pres">
      <dgm:prSet presAssocID="{1FB5946C-BAE8-4A18-9DD7-52F6A44F134E}" presName="descendantBox" presStyleCnt="0"/>
      <dgm:spPr/>
    </dgm:pt>
    <dgm:pt modelId="{4B9E3EE0-0350-4B68-8D66-531C0A627990}" type="pres">
      <dgm:prSet presAssocID="{0C3903A6-40B1-45EB-A0E4-57051547B53F}" presName="childTextBox" presStyleLbl="fgAccFollowNode1" presStyleIdx="0" presStyleCnt="6">
        <dgm:presLayoutVars>
          <dgm:bulletEnabled val="1"/>
        </dgm:presLayoutVars>
      </dgm:prSet>
      <dgm:spPr/>
    </dgm:pt>
    <dgm:pt modelId="{ACFFF0A5-B5E1-4FC4-98BA-4C4668D5EFAB}" type="pres">
      <dgm:prSet presAssocID="{0131972F-3524-49BD-A8FB-442311991BD8}" presName="childTextBox" presStyleLbl="fgAccFollowNode1" presStyleIdx="1" presStyleCnt="6">
        <dgm:presLayoutVars>
          <dgm:bulletEnabled val="1"/>
        </dgm:presLayoutVars>
      </dgm:prSet>
      <dgm:spPr/>
    </dgm:pt>
    <dgm:pt modelId="{5BD8AA9F-D204-4E94-827E-61D659218219}" type="pres">
      <dgm:prSet presAssocID="{3E003661-2313-4DDC-B24C-1BA17D849620}" presName="sp" presStyleCnt="0"/>
      <dgm:spPr/>
    </dgm:pt>
    <dgm:pt modelId="{E0D8BA42-D805-4451-BC7B-CD37FBE274A6}" type="pres">
      <dgm:prSet presAssocID="{37928952-3B96-4E26-8AFE-463C8F058642}" presName="arrowAndChildren" presStyleCnt="0"/>
      <dgm:spPr/>
    </dgm:pt>
    <dgm:pt modelId="{75A8CF03-8E65-4381-9005-BA6C790D366F}" type="pres">
      <dgm:prSet presAssocID="{37928952-3B96-4E26-8AFE-463C8F058642}" presName="parentTextArrow" presStyleLbl="node1" presStyleIdx="0" presStyleCnt="3"/>
      <dgm:spPr/>
    </dgm:pt>
    <dgm:pt modelId="{6579A4EE-EDCF-4D72-A23E-64B55C9F3F2B}" type="pres">
      <dgm:prSet presAssocID="{37928952-3B96-4E26-8AFE-463C8F058642}" presName="arrow" presStyleLbl="node1" presStyleIdx="1" presStyleCnt="3"/>
      <dgm:spPr/>
    </dgm:pt>
    <dgm:pt modelId="{72C4C06E-A1ED-4DB0-90B8-1CD2D42EE16B}" type="pres">
      <dgm:prSet presAssocID="{37928952-3B96-4E26-8AFE-463C8F058642}" presName="descendantArrow" presStyleCnt="0"/>
      <dgm:spPr/>
    </dgm:pt>
    <dgm:pt modelId="{84D74C8C-D1AD-4AB5-AD79-9620EA7D7F4E}" type="pres">
      <dgm:prSet presAssocID="{44571D59-1875-4488-B1CE-986161E36F5D}" presName="childTextArrow" presStyleLbl="fgAccFollowNode1" presStyleIdx="2" presStyleCnt="6">
        <dgm:presLayoutVars>
          <dgm:bulletEnabled val="1"/>
        </dgm:presLayoutVars>
      </dgm:prSet>
      <dgm:spPr/>
    </dgm:pt>
    <dgm:pt modelId="{825C1F93-707B-4F43-A5DF-0D8F64EF4C29}" type="pres">
      <dgm:prSet presAssocID="{B027DE86-164A-4268-AAEB-5DA68CD97CA5}" presName="childTextArrow" presStyleLbl="fgAccFollowNode1" presStyleIdx="3" presStyleCnt="6">
        <dgm:presLayoutVars>
          <dgm:bulletEnabled val="1"/>
        </dgm:presLayoutVars>
      </dgm:prSet>
      <dgm:spPr/>
    </dgm:pt>
    <dgm:pt modelId="{EF10026F-461E-4F88-8124-28847762E42C}" type="pres">
      <dgm:prSet presAssocID="{AE030892-321B-4C71-AEE8-8DB095760647}" presName="sp" presStyleCnt="0"/>
      <dgm:spPr/>
    </dgm:pt>
    <dgm:pt modelId="{9DAA3905-BE30-46B0-81E2-D7A1498509D0}" type="pres">
      <dgm:prSet presAssocID="{AF9E941A-78A4-4114-B65B-3AFC083D59D0}" presName="arrowAndChildren" presStyleCnt="0"/>
      <dgm:spPr/>
    </dgm:pt>
    <dgm:pt modelId="{99204E44-7D9B-4F6D-B189-FD30BFC7BBEC}" type="pres">
      <dgm:prSet presAssocID="{AF9E941A-78A4-4114-B65B-3AFC083D59D0}" presName="parentTextArrow" presStyleLbl="node1" presStyleIdx="1" presStyleCnt="3"/>
      <dgm:spPr/>
    </dgm:pt>
    <dgm:pt modelId="{87D5EB5C-8EB7-457A-BF14-67645B418004}" type="pres">
      <dgm:prSet presAssocID="{AF9E941A-78A4-4114-B65B-3AFC083D59D0}" presName="arrow" presStyleLbl="node1" presStyleIdx="2" presStyleCnt="3"/>
      <dgm:spPr/>
    </dgm:pt>
    <dgm:pt modelId="{96C54E85-25B7-46D8-97F7-ED2B4E3B2B35}" type="pres">
      <dgm:prSet presAssocID="{AF9E941A-78A4-4114-B65B-3AFC083D59D0}" presName="descendantArrow" presStyleCnt="0"/>
      <dgm:spPr/>
    </dgm:pt>
    <dgm:pt modelId="{E0024E3B-2F1A-4C6D-8DCA-9FCFBF2CDD49}" type="pres">
      <dgm:prSet presAssocID="{6E197F38-A8A5-443C-B5D8-4965FC812EB4}" presName="childTextArrow" presStyleLbl="fgAccFollowNode1" presStyleIdx="4" presStyleCnt="6">
        <dgm:presLayoutVars>
          <dgm:bulletEnabled val="1"/>
        </dgm:presLayoutVars>
      </dgm:prSet>
      <dgm:spPr/>
    </dgm:pt>
    <dgm:pt modelId="{D3E94035-3550-4C22-9A61-01E4999B90F9}" type="pres">
      <dgm:prSet presAssocID="{8C129292-6861-4A9D-AF74-1F6EA60890B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1F9306-E53F-4270-9A08-8CECC99AE1EE}" type="presOf" srcId="{1FB5946C-BAE8-4A18-9DD7-52F6A44F134E}" destId="{37CE6177-5031-4CE6-8F4F-3455621EC4AF}" srcOrd="0" destOrd="0" presId="urn:microsoft.com/office/officeart/2005/8/layout/process4"/>
    <dgm:cxn modelId="{9E4A290F-E683-4D16-90ED-ED85D6E72339}" srcId="{37928952-3B96-4E26-8AFE-463C8F058642}" destId="{B027DE86-164A-4268-AAEB-5DA68CD97CA5}" srcOrd="1" destOrd="0" parTransId="{1A968017-2B7F-4132-B596-79D165A19B09}" sibTransId="{AADCA955-CFF9-4500-8644-FFB6C61E0076}"/>
    <dgm:cxn modelId="{FC89AB21-08D2-4F9B-AA5B-747F531329FB}" type="presOf" srcId="{2C2A552D-9981-4E50-AFDF-71E497749499}" destId="{25B8D450-D943-4F48-9F83-4AE81513EB5F}" srcOrd="0" destOrd="0" presId="urn:microsoft.com/office/officeart/2005/8/layout/process4"/>
    <dgm:cxn modelId="{D1B2C83D-5EF5-4097-A714-06A33385C779}" type="presOf" srcId="{37928952-3B96-4E26-8AFE-463C8F058642}" destId="{6579A4EE-EDCF-4D72-A23E-64B55C9F3F2B}" srcOrd="1" destOrd="0" presId="urn:microsoft.com/office/officeart/2005/8/layout/process4"/>
    <dgm:cxn modelId="{5D3B2740-4624-4713-938D-784FBA250BC3}" type="presOf" srcId="{6E197F38-A8A5-443C-B5D8-4965FC812EB4}" destId="{E0024E3B-2F1A-4C6D-8DCA-9FCFBF2CDD49}" srcOrd="0" destOrd="0" presId="urn:microsoft.com/office/officeart/2005/8/layout/process4"/>
    <dgm:cxn modelId="{3524F46E-7593-4D17-B694-EC71B8FD10FF}" srcId="{1FB5946C-BAE8-4A18-9DD7-52F6A44F134E}" destId="{0131972F-3524-49BD-A8FB-442311991BD8}" srcOrd="1" destOrd="0" parTransId="{E665C66E-8C1D-4331-895B-7A7E1795BB43}" sibTransId="{F0443C39-BD4C-4326-AB9D-C1D10D81B279}"/>
    <dgm:cxn modelId="{2B7F4670-F4E5-4BE1-8B3E-430071B3DA5D}" srcId="{AF9E941A-78A4-4114-B65B-3AFC083D59D0}" destId="{8C129292-6861-4A9D-AF74-1F6EA60890BE}" srcOrd="1" destOrd="0" parTransId="{822B0242-2CC0-4849-9087-0C6315CC4446}" sibTransId="{1D5A1E7B-BC93-4939-9977-BC1891C640E6}"/>
    <dgm:cxn modelId="{C57CC784-4774-4AE4-BFAC-15977309C9DC}" type="presOf" srcId="{1FB5946C-BAE8-4A18-9DD7-52F6A44F134E}" destId="{36189432-0DEB-4EFF-BB2A-BFCDAA838243}" srcOrd="1" destOrd="0" presId="urn:microsoft.com/office/officeart/2005/8/layout/process4"/>
    <dgm:cxn modelId="{013EBA86-1CB9-4246-B6FD-86C40C6E76B0}" type="presOf" srcId="{AF9E941A-78A4-4114-B65B-3AFC083D59D0}" destId="{87D5EB5C-8EB7-457A-BF14-67645B418004}" srcOrd="1" destOrd="0" presId="urn:microsoft.com/office/officeart/2005/8/layout/process4"/>
    <dgm:cxn modelId="{4472C5A3-9729-403E-9975-343A8176C7F7}" srcId="{AF9E941A-78A4-4114-B65B-3AFC083D59D0}" destId="{6E197F38-A8A5-443C-B5D8-4965FC812EB4}" srcOrd="0" destOrd="0" parTransId="{16289623-BDA5-4BF1-B2F0-FF63BF83DDED}" sibTransId="{F4E7D080-78CD-4FCE-A67D-22F72F281230}"/>
    <dgm:cxn modelId="{911D40A6-A09C-4CBD-A493-C48C3FC4A392}" type="presOf" srcId="{0131972F-3524-49BD-A8FB-442311991BD8}" destId="{ACFFF0A5-B5E1-4FC4-98BA-4C4668D5EFAB}" srcOrd="0" destOrd="0" presId="urn:microsoft.com/office/officeart/2005/8/layout/process4"/>
    <dgm:cxn modelId="{DB6F41AA-238C-412F-9264-3FCD6F9CDA5C}" srcId="{1FB5946C-BAE8-4A18-9DD7-52F6A44F134E}" destId="{0C3903A6-40B1-45EB-A0E4-57051547B53F}" srcOrd="0" destOrd="0" parTransId="{D5F1FEA3-7731-487D-8B75-0C0A9B00883A}" sibTransId="{AD10AD98-2638-494E-BF72-0D4A7D6B0F0E}"/>
    <dgm:cxn modelId="{926350B0-AA24-4675-8B42-35CE50B6CDE8}" type="presOf" srcId="{37928952-3B96-4E26-8AFE-463C8F058642}" destId="{75A8CF03-8E65-4381-9005-BA6C790D366F}" srcOrd="0" destOrd="0" presId="urn:microsoft.com/office/officeart/2005/8/layout/process4"/>
    <dgm:cxn modelId="{58E68DB2-F40F-49C6-9659-DA0EC1618213}" srcId="{2C2A552D-9981-4E50-AFDF-71E497749499}" destId="{37928952-3B96-4E26-8AFE-463C8F058642}" srcOrd="1" destOrd="0" parTransId="{A3622B2D-C5C1-4C28-97D8-EAF4C624B697}" sibTransId="{3E003661-2313-4DDC-B24C-1BA17D849620}"/>
    <dgm:cxn modelId="{1FBBA8C3-05EC-4405-AEFB-A83173F762FB}" type="presOf" srcId="{0C3903A6-40B1-45EB-A0E4-57051547B53F}" destId="{4B9E3EE0-0350-4B68-8D66-531C0A627990}" srcOrd="0" destOrd="0" presId="urn:microsoft.com/office/officeart/2005/8/layout/process4"/>
    <dgm:cxn modelId="{B3A787CB-D74F-4235-AD02-1CAD3B74AC1A}" type="presOf" srcId="{B027DE86-164A-4268-AAEB-5DA68CD97CA5}" destId="{825C1F93-707B-4F43-A5DF-0D8F64EF4C29}" srcOrd="0" destOrd="0" presId="urn:microsoft.com/office/officeart/2005/8/layout/process4"/>
    <dgm:cxn modelId="{07E53FD2-9DE3-4BBD-9957-A43364A52466}" srcId="{2C2A552D-9981-4E50-AFDF-71E497749499}" destId="{1FB5946C-BAE8-4A18-9DD7-52F6A44F134E}" srcOrd="2" destOrd="0" parTransId="{17AC09BC-F804-4368-B288-D6AA59129E18}" sibTransId="{A206C947-A43C-4017-91A9-1A14241754E9}"/>
    <dgm:cxn modelId="{96C5B6D2-6A47-4BBA-9439-E9632F18DDE6}" srcId="{2C2A552D-9981-4E50-AFDF-71E497749499}" destId="{AF9E941A-78A4-4114-B65B-3AFC083D59D0}" srcOrd="0" destOrd="0" parTransId="{4031053E-D396-47F4-AA98-C60EE796348B}" sibTransId="{AE030892-321B-4C71-AEE8-8DB095760647}"/>
    <dgm:cxn modelId="{802382E1-F242-48D4-89B9-DA4B001C98C2}" type="presOf" srcId="{8C129292-6861-4A9D-AF74-1F6EA60890BE}" destId="{D3E94035-3550-4C22-9A61-01E4999B90F9}" srcOrd="0" destOrd="0" presId="urn:microsoft.com/office/officeart/2005/8/layout/process4"/>
    <dgm:cxn modelId="{E98808F0-D56E-4FC4-B0A1-EE9850C16768}" type="presOf" srcId="{AF9E941A-78A4-4114-B65B-3AFC083D59D0}" destId="{99204E44-7D9B-4F6D-B189-FD30BFC7BBEC}" srcOrd="0" destOrd="0" presId="urn:microsoft.com/office/officeart/2005/8/layout/process4"/>
    <dgm:cxn modelId="{DE2C07F4-349C-456A-B01F-950D20506370}" type="presOf" srcId="{44571D59-1875-4488-B1CE-986161E36F5D}" destId="{84D74C8C-D1AD-4AB5-AD79-9620EA7D7F4E}" srcOrd="0" destOrd="0" presId="urn:microsoft.com/office/officeart/2005/8/layout/process4"/>
    <dgm:cxn modelId="{38B9D8FB-31F6-457D-B429-BCFF719D92F3}" srcId="{37928952-3B96-4E26-8AFE-463C8F058642}" destId="{44571D59-1875-4488-B1CE-986161E36F5D}" srcOrd="0" destOrd="0" parTransId="{121CB69D-664F-473A-A05F-D9F59FE7D94E}" sibTransId="{B76332C2-15FC-42A4-8DC9-EC4B9AE82AF3}"/>
    <dgm:cxn modelId="{929521FE-39E1-4B0B-A5F8-FED48D882198}" type="presParOf" srcId="{25B8D450-D943-4F48-9F83-4AE81513EB5F}" destId="{FBB7AB30-AE1E-42ED-B416-BF7AAB354321}" srcOrd="0" destOrd="0" presId="urn:microsoft.com/office/officeart/2005/8/layout/process4"/>
    <dgm:cxn modelId="{75BF3CF4-3FC4-4346-8A59-72B012CBB038}" type="presParOf" srcId="{FBB7AB30-AE1E-42ED-B416-BF7AAB354321}" destId="{37CE6177-5031-4CE6-8F4F-3455621EC4AF}" srcOrd="0" destOrd="0" presId="urn:microsoft.com/office/officeart/2005/8/layout/process4"/>
    <dgm:cxn modelId="{688D897D-6AFF-4E54-B9E7-64F3A08B4D27}" type="presParOf" srcId="{FBB7AB30-AE1E-42ED-B416-BF7AAB354321}" destId="{36189432-0DEB-4EFF-BB2A-BFCDAA838243}" srcOrd="1" destOrd="0" presId="urn:microsoft.com/office/officeart/2005/8/layout/process4"/>
    <dgm:cxn modelId="{C46337DA-E765-4EAE-AB02-0F976E08522A}" type="presParOf" srcId="{FBB7AB30-AE1E-42ED-B416-BF7AAB354321}" destId="{AA1A8934-DCF1-4AF0-8B05-715B43A2B5B5}" srcOrd="2" destOrd="0" presId="urn:microsoft.com/office/officeart/2005/8/layout/process4"/>
    <dgm:cxn modelId="{1E6B11E3-849D-4483-A589-924712E6C6D8}" type="presParOf" srcId="{AA1A8934-DCF1-4AF0-8B05-715B43A2B5B5}" destId="{4B9E3EE0-0350-4B68-8D66-531C0A627990}" srcOrd="0" destOrd="0" presId="urn:microsoft.com/office/officeart/2005/8/layout/process4"/>
    <dgm:cxn modelId="{A7241BFB-B080-4D6C-AAFC-73A6C54C71E3}" type="presParOf" srcId="{AA1A8934-DCF1-4AF0-8B05-715B43A2B5B5}" destId="{ACFFF0A5-B5E1-4FC4-98BA-4C4668D5EFAB}" srcOrd="1" destOrd="0" presId="urn:microsoft.com/office/officeart/2005/8/layout/process4"/>
    <dgm:cxn modelId="{2D87BE3B-C6F9-4533-9E7F-6E2A1B8EB6E4}" type="presParOf" srcId="{25B8D450-D943-4F48-9F83-4AE81513EB5F}" destId="{5BD8AA9F-D204-4E94-827E-61D659218219}" srcOrd="1" destOrd="0" presId="urn:microsoft.com/office/officeart/2005/8/layout/process4"/>
    <dgm:cxn modelId="{11E96E54-6578-4234-81A4-E8AFAEDC5C81}" type="presParOf" srcId="{25B8D450-D943-4F48-9F83-4AE81513EB5F}" destId="{E0D8BA42-D805-4451-BC7B-CD37FBE274A6}" srcOrd="2" destOrd="0" presId="urn:microsoft.com/office/officeart/2005/8/layout/process4"/>
    <dgm:cxn modelId="{EB4F23A7-70EE-4E15-B741-EB299DC044C4}" type="presParOf" srcId="{E0D8BA42-D805-4451-BC7B-CD37FBE274A6}" destId="{75A8CF03-8E65-4381-9005-BA6C790D366F}" srcOrd="0" destOrd="0" presId="urn:microsoft.com/office/officeart/2005/8/layout/process4"/>
    <dgm:cxn modelId="{D3F5E157-ADA7-4196-897D-A7B41DC4171A}" type="presParOf" srcId="{E0D8BA42-D805-4451-BC7B-CD37FBE274A6}" destId="{6579A4EE-EDCF-4D72-A23E-64B55C9F3F2B}" srcOrd="1" destOrd="0" presId="urn:microsoft.com/office/officeart/2005/8/layout/process4"/>
    <dgm:cxn modelId="{7A283CB5-4D70-4C62-AA5A-F54193910B39}" type="presParOf" srcId="{E0D8BA42-D805-4451-BC7B-CD37FBE274A6}" destId="{72C4C06E-A1ED-4DB0-90B8-1CD2D42EE16B}" srcOrd="2" destOrd="0" presId="urn:microsoft.com/office/officeart/2005/8/layout/process4"/>
    <dgm:cxn modelId="{313B7647-E47C-46E6-B5C4-4689EF1C86A5}" type="presParOf" srcId="{72C4C06E-A1ED-4DB0-90B8-1CD2D42EE16B}" destId="{84D74C8C-D1AD-4AB5-AD79-9620EA7D7F4E}" srcOrd="0" destOrd="0" presId="urn:microsoft.com/office/officeart/2005/8/layout/process4"/>
    <dgm:cxn modelId="{2863AD59-8D0A-476A-A76A-E3B82B8AC8E3}" type="presParOf" srcId="{72C4C06E-A1ED-4DB0-90B8-1CD2D42EE16B}" destId="{825C1F93-707B-4F43-A5DF-0D8F64EF4C29}" srcOrd="1" destOrd="0" presId="urn:microsoft.com/office/officeart/2005/8/layout/process4"/>
    <dgm:cxn modelId="{B0A3D016-315F-47EA-BD90-6EBA3EE56149}" type="presParOf" srcId="{25B8D450-D943-4F48-9F83-4AE81513EB5F}" destId="{EF10026F-461E-4F88-8124-28847762E42C}" srcOrd="3" destOrd="0" presId="urn:microsoft.com/office/officeart/2005/8/layout/process4"/>
    <dgm:cxn modelId="{D6E6EE76-4FBB-4421-A8A5-1075E29CE97F}" type="presParOf" srcId="{25B8D450-D943-4F48-9F83-4AE81513EB5F}" destId="{9DAA3905-BE30-46B0-81E2-D7A1498509D0}" srcOrd="4" destOrd="0" presId="urn:microsoft.com/office/officeart/2005/8/layout/process4"/>
    <dgm:cxn modelId="{1580FFB5-B16F-499F-8756-2EF89ED70324}" type="presParOf" srcId="{9DAA3905-BE30-46B0-81E2-D7A1498509D0}" destId="{99204E44-7D9B-4F6D-B189-FD30BFC7BBEC}" srcOrd="0" destOrd="0" presId="urn:microsoft.com/office/officeart/2005/8/layout/process4"/>
    <dgm:cxn modelId="{F21D87DA-B656-4F4B-A1AE-BEB3D6B69244}" type="presParOf" srcId="{9DAA3905-BE30-46B0-81E2-D7A1498509D0}" destId="{87D5EB5C-8EB7-457A-BF14-67645B418004}" srcOrd="1" destOrd="0" presId="urn:microsoft.com/office/officeart/2005/8/layout/process4"/>
    <dgm:cxn modelId="{CE0F547E-0A87-44EC-851B-9452C3804DE8}" type="presParOf" srcId="{9DAA3905-BE30-46B0-81E2-D7A1498509D0}" destId="{96C54E85-25B7-46D8-97F7-ED2B4E3B2B35}" srcOrd="2" destOrd="0" presId="urn:microsoft.com/office/officeart/2005/8/layout/process4"/>
    <dgm:cxn modelId="{E7602F1F-8A98-40C1-AA3F-E182588A5EB8}" type="presParOf" srcId="{96C54E85-25B7-46D8-97F7-ED2B4E3B2B35}" destId="{E0024E3B-2F1A-4C6D-8DCA-9FCFBF2CDD49}" srcOrd="0" destOrd="0" presId="urn:microsoft.com/office/officeart/2005/8/layout/process4"/>
    <dgm:cxn modelId="{893D8BE4-7E77-46FE-94D3-876413A0AD9E}" type="presParOf" srcId="{96C54E85-25B7-46D8-97F7-ED2B4E3B2B35}" destId="{D3E94035-3550-4C22-9A61-01E4999B90F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DE250-5408-4DEB-B5B8-DC155F8A165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89288B4-D3B3-4B77-8AF9-D95BB0EF048A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Update Driver Training Through EHS Partnership</a:t>
          </a:r>
        </a:p>
      </dgm:t>
    </dgm:pt>
    <dgm:pt modelId="{039CB227-51E1-49F7-9628-C6394C1123A7}" type="parTrans" cxnId="{79BCB097-CE46-4AC6-BFC2-427495B8B207}">
      <dgm:prSet/>
      <dgm:spPr/>
      <dgm:t>
        <a:bodyPr/>
        <a:lstStyle/>
        <a:p>
          <a:endParaRPr lang="en-US"/>
        </a:p>
      </dgm:t>
    </dgm:pt>
    <dgm:pt modelId="{CA701123-B663-4A3F-987F-5B6410F73B59}" type="sibTrans" cxnId="{79BCB097-CE46-4AC6-BFC2-427495B8B207}">
      <dgm:prSet/>
      <dgm:spPr/>
      <dgm:t>
        <a:bodyPr/>
        <a:lstStyle/>
        <a:p>
          <a:endParaRPr lang="en-US"/>
        </a:p>
      </dgm:t>
    </dgm:pt>
    <dgm:pt modelId="{5EDEFC1A-9B9B-4D1E-8D78-F30A270CCC9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Expand MVR Review Through </a:t>
          </a:r>
          <a:r>
            <a:rPr lang="en-US">
              <a:solidFill>
                <a:schemeClr val="tx2"/>
              </a:solidFill>
            </a:rPr>
            <a:t>HireRight Partnership</a:t>
          </a:r>
          <a:endParaRPr lang="en-US" dirty="0">
            <a:solidFill>
              <a:schemeClr val="tx2"/>
            </a:solidFill>
          </a:endParaRPr>
        </a:p>
      </dgm:t>
    </dgm:pt>
    <dgm:pt modelId="{06885C25-D859-4E9D-92AA-91252146F52D}" type="parTrans" cxnId="{E31D551F-0604-47E9-A9CF-B50557C278C5}">
      <dgm:prSet/>
      <dgm:spPr/>
      <dgm:t>
        <a:bodyPr/>
        <a:lstStyle/>
        <a:p>
          <a:endParaRPr lang="en-US"/>
        </a:p>
      </dgm:t>
    </dgm:pt>
    <dgm:pt modelId="{F5A04ED1-DAD1-4A52-AE3F-F213676B1EBD}" type="sibTrans" cxnId="{E31D551F-0604-47E9-A9CF-B50557C278C5}">
      <dgm:prSet/>
      <dgm:spPr/>
      <dgm:t>
        <a:bodyPr/>
        <a:lstStyle/>
        <a:p>
          <a:endParaRPr lang="en-US"/>
        </a:p>
      </dgm:t>
    </dgm:pt>
    <dgm:pt modelId="{162DBF6E-311C-4B5F-8DE2-03936F45013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Update Policy to Supplement PM-13</a:t>
          </a:r>
        </a:p>
      </dgm:t>
    </dgm:pt>
    <dgm:pt modelId="{D182207F-2780-4238-A6F4-7B253A22226A}" type="parTrans" cxnId="{16C3E60F-B2D2-4486-8771-E2F7C13826BB}">
      <dgm:prSet/>
      <dgm:spPr/>
      <dgm:t>
        <a:bodyPr/>
        <a:lstStyle/>
        <a:p>
          <a:endParaRPr lang="en-US"/>
        </a:p>
      </dgm:t>
    </dgm:pt>
    <dgm:pt modelId="{6AF5885A-B3CA-4981-BC1E-30EE94CAEA75}" type="sibTrans" cxnId="{16C3E60F-B2D2-4486-8771-E2F7C13826BB}">
      <dgm:prSet/>
      <dgm:spPr/>
      <dgm:t>
        <a:bodyPr/>
        <a:lstStyle/>
        <a:p>
          <a:endParaRPr lang="en-US"/>
        </a:p>
      </dgm:t>
    </dgm:pt>
    <dgm:pt modelId="{686E8C0E-41F8-4710-84EE-4CB3C6CE442A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Address Standards for Golf Cart Use</a:t>
          </a:r>
        </a:p>
      </dgm:t>
    </dgm:pt>
    <dgm:pt modelId="{D4F7264C-F566-4B10-A1E2-0627FA5182A6}" type="parTrans" cxnId="{4713E1B9-7B5E-40AF-BD91-D1FFA0B1139A}">
      <dgm:prSet/>
      <dgm:spPr/>
      <dgm:t>
        <a:bodyPr/>
        <a:lstStyle/>
        <a:p>
          <a:endParaRPr lang="en-US"/>
        </a:p>
      </dgm:t>
    </dgm:pt>
    <dgm:pt modelId="{089453E0-BF3C-4C35-84D3-F1AA0C1AAE25}" type="sibTrans" cxnId="{4713E1B9-7B5E-40AF-BD91-D1FFA0B1139A}">
      <dgm:prSet/>
      <dgm:spPr/>
      <dgm:t>
        <a:bodyPr/>
        <a:lstStyle/>
        <a:p>
          <a:endParaRPr lang="en-US"/>
        </a:p>
      </dgm:t>
    </dgm:pt>
    <dgm:pt modelId="{5B8E3520-394F-45F7-A1B9-EBF1240070A6}" type="pres">
      <dgm:prSet presAssocID="{10FDE250-5408-4DEB-B5B8-DC155F8A165B}" presName="diagram" presStyleCnt="0">
        <dgm:presLayoutVars>
          <dgm:dir/>
          <dgm:resizeHandles val="exact"/>
        </dgm:presLayoutVars>
      </dgm:prSet>
      <dgm:spPr/>
    </dgm:pt>
    <dgm:pt modelId="{021B2D81-E12F-4D37-BF50-5629DF8C5554}" type="pres">
      <dgm:prSet presAssocID="{289288B4-D3B3-4B77-8AF9-D95BB0EF048A}" presName="node" presStyleLbl="node1" presStyleIdx="0" presStyleCnt="4">
        <dgm:presLayoutVars>
          <dgm:bulletEnabled val="1"/>
        </dgm:presLayoutVars>
      </dgm:prSet>
      <dgm:spPr/>
    </dgm:pt>
    <dgm:pt modelId="{0B6E0507-C7CD-4CDB-972C-7D00648781E3}" type="pres">
      <dgm:prSet presAssocID="{CA701123-B663-4A3F-987F-5B6410F73B59}" presName="sibTrans" presStyleCnt="0"/>
      <dgm:spPr/>
    </dgm:pt>
    <dgm:pt modelId="{B19ACEE4-3F87-4028-9DA5-4761099E68AC}" type="pres">
      <dgm:prSet presAssocID="{5EDEFC1A-9B9B-4D1E-8D78-F30A270CCC99}" presName="node" presStyleLbl="node1" presStyleIdx="1" presStyleCnt="4">
        <dgm:presLayoutVars>
          <dgm:bulletEnabled val="1"/>
        </dgm:presLayoutVars>
      </dgm:prSet>
      <dgm:spPr/>
    </dgm:pt>
    <dgm:pt modelId="{86A60AA1-AB7F-416C-9E08-0B59BDE4B076}" type="pres">
      <dgm:prSet presAssocID="{F5A04ED1-DAD1-4A52-AE3F-F213676B1EBD}" presName="sibTrans" presStyleCnt="0"/>
      <dgm:spPr/>
    </dgm:pt>
    <dgm:pt modelId="{2F39A581-96A4-46F6-837E-52B244304932}" type="pres">
      <dgm:prSet presAssocID="{162DBF6E-311C-4B5F-8DE2-03936F450139}" presName="node" presStyleLbl="node1" presStyleIdx="2" presStyleCnt="4">
        <dgm:presLayoutVars>
          <dgm:bulletEnabled val="1"/>
        </dgm:presLayoutVars>
      </dgm:prSet>
      <dgm:spPr/>
    </dgm:pt>
    <dgm:pt modelId="{388E30EA-6CA0-4873-9F56-0613D7928A6D}" type="pres">
      <dgm:prSet presAssocID="{6AF5885A-B3CA-4981-BC1E-30EE94CAEA75}" presName="sibTrans" presStyleCnt="0"/>
      <dgm:spPr/>
    </dgm:pt>
    <dgm:pt modelId="{92AD4980-B247-43B0-95DA-77CF902D3CF2}" type="pres">
      <dgm:prSet presAssocID="{686E8C0E-41F8-4710-84EE-4CB3C6CE442A}" presName="node" presStyleLbl="node1" presStyleIdx="3" presStyleCnt="4">
        <dgm:presLayoutVars>
          <dgm:bulletEnabled val="1"/>
        </dgm:presLayoutVars>
      </dgm:prSet>
      <dgm:spPr/>
    </dgm:pt>
  </dgm:ptLst>
  <dgm:cxnLst>
    <dgm:cxn modelId="{820BC70E-6E27-441F-B8E1-A6D265E088ED}" type="presOf" srcId="{289288B4-D3B3-4B77-8AF9-D95BB0EF048A}" destId="{021B2D81-E12F-4D37-BF50-5629DF8C5554}" srcOrd="0" destOrd="0" presId="urn:microsoft.com/office/officeart/2005/8/layout/default"/>
    <dgm:cxn modelId="{16C3E60F-B2D2-4486-8771-E2F7C13826BB}" srcId="{10FDE250-5408-4DEB-B5B8-DC155F8A165B}" destId="{162DBF6E-311C-4B5F-8DE2-03936F450139}" srcOrd="2" destOrd="0" parTransId="{D182207F-2780-4238-A6F4-7B253A22226A}" sibTransId="{6AF5885A-B3CA-4981-BC1E-30EE94CAEA75}"/>
    <dgm:cxn modelId="{E31D551F-0604-47E9-A9CF-B50557C278C5}" srcId="{10FDE250-5408-4DEB-B5B8-DC155F8A165B}" destId="{5EDEFC1A-9B9B-4D1E-8D78-F30A270CCC99}" srcOrd="1" destOrd="0" parTransId="{06885C25-D859-4E9D-92AA-91252146F52D}" sibTransId="{F5A04ED1-DAD1-4A52-AE3F-F213676B1EBD}"/>
    <dgm:cxn modelId="{D5258331-3BE4-489D-A529-A82DC43F8C79}" type="presOf" srcId="{162DBF6E-311C-4B5F-8DE2-03936F450139}" destId="{2F39A581-96A4-46F6-837E-52B244304932}" srcOrd="0" destOrd="0" presId="urn:microsoft.com/office/officeart/2005/8/layout/default"/>
    <dgm:cxn modelId="{FCCEDD68-8414-43DC-97FB-3600F88FD4B7}" type="presOf" srcId="{5EDEFC1A-9B9B-4D1E-8D78-F30A270CCC99}" destId="{B19ACEE4-3F87-4028-9DA5-4761099E68AC}" srcOrd="0" destOrd="0" presId="urn:microsoft.com/office/officeart/2005/8/layout/default"/>
    <dgm:cxn modelId="{1B29AB81-5E1B-4B84-8333-936459B091E9}" type="presOf" srcId="{10FDE250-5408-4DEB-B5B8-DC155F8A165B}" destId="{5B8E3520-394F-45F7-A1B9-EBF1240070A6}" srcOrd="0" destOrd="0" presId="urn:microsoft.com/office/officeart/2005/8/layout/default"/>
    <dgm:cxn modelId="{6093D790-A202-4A4C-BB28-C6DDC1A18B17}" type="presOf" srcId="{686E8C0E-41F8-4710-84EE-4CB3C6CE442A}" destId="{92AD4980-B247-43B0-95DA-77CF902D3CF2}" srcOrd="0" destOrd="0" presId="urn:microsoft.com/office/officeart/2005/8/layout/default"/>
    <dgm:cxn modelId="{79BCB097-CE46-4AC6-BFC2-427495B8B207}" srcId="{10FDE250-5408-4DEB-B5B8-DC155F8A165B}" destId="{289288B4-D3B3-4B77-8AF9-D95BB0EF048A}" srcOrd="0" destOrd="0" parTransId="{039CB227-51E1-49F7-9628-C6394C1123A7}" sibTransId="{CA701123-B663-4A3F-987F-5B6410F73B59}"/>
    <dgm:cxn modelId="{4713E1B9-7B5E-40AF-BD91-D1FFA0B1139A}" srcId="{10FDE250-5408-4DEB-B5B8-DC155F8A165B}" destId="{686E8C0E-41F8-4710-84EE-4CB3C6CE442A}" srcOrd="3" destOrd="0" parTransId="{D4F7264C-F566-4B10-A1E2-0627FA5182A6}" sibTransId="{089453E0-BF3C-4C35-84D3-F1AA0C1AAE25}"/>
    <dgm:cxn modelId="{06EB06B6-7203-43DF-BAC7-F0A8F9CD852D}" type="presParOf" srcId="{5B8E3520-394F-45F7-A1B9-EBF1240070A6}" destId="{021B2D81-E12F-4D37-BF50-5629DF8C5554}" srcOrd="0" destOrd="0" presId="urn:microsoft.com/office/officeart/2005/8/layout/default"/>
    <dgm:cxn modelId="{A76746A4-A328-43CD-8885-28C54A285071}" type="presParOf" srcId="{5B8E3520-394F-45F7-A1B9-EBF1240070A6}" destId="{0B6E0507-C7CD-4CDB-972C-7D00648781E3}" srcOrd="1" destOrd="0" presId="urn:microsoft.com/office/officeart/2005/8/layout/default"/>
    <dgm:cxn modelId="{C60D0402-9923-4817-BA81-D3BE58E49A37}" type="presParOf" srcId="{5B8E3520-394F-45F7-A1B9-EBF1240070A6}" destId="{B19ACEE4-3F87-4028-9DA5-4761099E68AC}" srcOrd="2" destOrd="0" presId="urn:microsoft.com/office/officeart/2005/8/layout/default"/>
    <dgm:cxn modelId="{E3A96718-3B9E-4D23-A350-B05C39E6DEAC}" type="presParOf" srcId="{5B8E3520-394F-45F7-A1B9-EBF1240070A6}" destId="{86A60AA1-AB7F-416C-9E08-0B59BDE4B076}" srcOrd="3" destOrd="0" presId="urn:microsoft.com/office/officeart/2005/8/layout/default"/>
    <dgm:cxn modelId="{2770E8D6-9A77-4E7C-8054-CE89119AE834}" type="presParOf" srcId="{5B8E3520-394F-45F7-A1B9-EBF1240070A6}" destId="{2F39A581-96A4-46F6-837E-52B244304932}" srcOrd="4" destOrd="0" presId="urn:microsoft.com/office/officeart/2005/8/layout/default"/>
    <dgm:cxn modelId="{1AD64716-2724-4A73-BAC3-523E796DB0F5}" type="presParOf" srcId="{5B8E3520-394F-45F7-A1B9-EBF1240070A6}" destId="{388E30EA-6CA0-4873-9F56-0613D7928A6D}" srcOrd="5" destOrd="0" presId="urn:microsoft.com/office/officeart/2005/8/layout/default"/>
    <dgm:cxn modelId="{E5EEBF26-DBDD-49CD-A265-BAFBE5FA5448}" type="presParOf" srcId="{5B8E3520-394F-45F7-A1B9-EBF1240070A6}" destId="{92AD4980-B247-43B0-95DA-77CF902D3CF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89432-0DEB-4EFF-BB2A-BFCDAA838243}">
      <dsp:nvSpPr>
        <dsp:cNvPr id="0" name=""/>
        <dsp:cNvSpPr/>
      </dsp:nvSpPr>
      <dsp:spPr>
        <a:xfrm>
          <a:off x="0" y="7527529"/>
          <a:ext cx="10000000" cy="2470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/>
        </a:p>
      </dsp:txBody>
      <dsp:txXfrm>
        <a:off x="0" y="7527529"/>
        <a:ext cx="10000000" cy="1334179"/>
      </dsp:txXfrm>
    </dsp:sp>
    <dsp:sp modelId="{4B9E3EE0-0350-4B68-8D66-531C0A627990}">
      <dsp:nvSpPr>
        <dsp:cNvPr id="0" name=""/>
        <dsp:cNvSpPr/>
      </dsp:nvSpPr>
      <dsp:spPr>
        <a:xfrm>
          <a:off x="0" y="8812294"/>
          <a:ext cx="5000000" cy="1136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0" y="8812294"/>
        <a:ext cx="5000000" cy="1136523"/>
      </dsp:txXfrm>
    </dsp:sp>
    <dsp:sp modelId="{ACFFF0A5-B5E1-4FC4-98BA-4C4668D5EFAB}">
      <dsp:nvSpPr>
        <dsp:cNvPr id="0" name=""/>
        <dsp:cNvSpPr/>
      </dsp:nvSpPr>
      <dsp:spPr>
        <a:xfrm>
          <a:off x="5000000" y="8812294"/>
          <a:ext cx="5000000" cy="1136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000000" y="8812294"/>
        <a:ext cx="5000000" cy="1136523"/>
      </dsp:txXfrm>
    </dsp:sp>
    <dsp:sp modelId="{6579A4EE-EDCF-4D72-A23E-64B55C9F3F2B}">
      <dsp:nvSpPr>
        <dsp:cNvPr id="0" name=""/>
        <dsp:cNvSpPr/>
      </dsp:nvSpPr>
      <dsp:spPr>
        <a:xfrm rot="10800000">
          <a:off x="0" y="3764648"/>
          <a:ext cx="10000000" cy="37999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/>
        </a:p>
      </dsp:txBody>
      <dsp:txXfrm rot="-10800000">
        <a:off x="0" y="3764648"/>
        <a:ext cx="10000000" cy="1333779"/>
      </dsp:txXfrm>
    </dsp:sp>
    <dsp:sp modelId="{84D74C8C-D1AD-4AB5-AD79-9620EA7D7F4E}">
      <dsp:nvSpPr>
        <dsp:cNvPr id="0" name=""/>
        <dsp:cNvSpPr/>
      </dsp:nvSpPr>
      <dsp:spPr>
        <a:xfrm>
          <a:off x="0" y="5098427"/>
          <a:ext cx="5000000" cy="1136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0" y="5098427"/>
        <a:ext cx="5000000" cy="1136182"/>
      </dsp:txXfrm>
    </dsp:sp>
    <dsp:sp modelId="{825C1F93-707B-4F43-A5DF-0D8F64EF4C29}">
      <dsp:nvSpPr>
        <dsp:cNvPr id="0" name=""/>
        <dsp:cNvSpPr/>
      </dsp:nvSpPr>
      <dsp:spPr>
        <a:xfrm>
          <a:off x="5000000" y="5098427"/>
          <a:ext cx="5000000" cy="1136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000000" y="5098427"/>
        <a:ext cx="5000000" cy="1136182"/>
      </dsp:txXfrm>
    </dsp:sp>
    <dsp:sp modelId="{87D5EB5C-8EB7-457A-BF14-67645B418004}">
      <dsp:nvSpPr>
        <dsp:cNvPr id="0" name=""/>
        <dsp:cNvSpPr/>
      </dsp:nvSpPr>
      <dsp:spPr>
        <a:xfrm rot="10800000">
          <a:off x="0" y="1767"/>
          <a:ext cx="10000000" cy="37999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/>
        </a:p>
      </dsp:txBody>
      <dsp:txXfrm rot="-10800000">
        <a:off x="0" y="1767"/>
        <a:ext cx="10000000" cy="1333779"/>
      </dsp:txXfrm>
    </dsp:sp>
    <dsp:sp modelId="{E0024E3B-2F1A-4C6D-8DCA-9FCFBF2CDD49}">
      <dsp:nvSpPr>
        <dsp:cNvPr id="0" name=""/>
        <dsp:cNvSpPr/>
      </dsp:nvSpPr>
      <dsp:spPr>
        <a:xfrm>
          <a:off x="0" y="1335547"/>
          <a:ext cx="5000000" cy="1136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0" y="1335547"/>
        <a:ext cx="5000000" cy="1136182"/>
      </dsp:txXfrm>
    </dsp:sp>
    <dsp:sp modelId="{D3E94035-3550-4C22-9A61-01E4999B90F9}">
      <dsp:nvSpPr>
        <dsp:cNvPr id="0" name=""/>
        <dsp:cNvSpPr/>
      </dsp:nvSpPr>
      <dsp:spPr>
        <a:xfrm>
          <a:off x="5000000" y="1335547"/>
          <a:ext cx="5000000" cy="1136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000000" y="1335547"/>
        <a:ext cx="5000000" cy="1136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B2D81-E12F-4D37-BF50-5629DF8C5554}">
      <dsp:nvSpPr>
        <dsp:cNvPr id="0" name=""/>
        <dsp:cNvSpPr/>
      </dsp:nvSpPr>
      <dsp:spPr>
        <a:xfrm>
          <a:off x="628200" y="922"/>
          <a:ext cx="3592174" cy="21553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2"/>
              </a:solidFill>
            </a:rPr>
            <a:t>Update Driver Training Through EHS Partnership</a:t>
          </a:r>
        </a:p>
      </dsp:txBody>
      <dsp:txXfrm>
        <a:off x="628200" y="922"/>
        <a:ext cx="3592174" cy="2155304"/>
      </dsp:txXfrm>
    </dsp:sp>
    <dsp:sp modelId="{B19ACEE4-3F87-4028-9DA5-4761099E68AC}">
      <dsp:nvSpPr>
        <dsp:cNvPr id="0" name=""/>
        <dsp:cNvSpPr/>
      </dsp:nvSpPr>
      <dsp:spPr>
        <a:xfrm>
          <a:off x="4579593" y="922"/>
          <a:ext cx="3592174" cy="2155304"/>
        </a:xfrm>
        <a:prstGeom prst="rect">
          <a:avLst/>
        </a:prstGeom>
        <a:solidFill>
          <a:schemeClr val="accent3">
            <a:hueOff val="-4520870"/>
            <a:satOff val="11789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2"/>
              </a:solidFill>
            </a:rPr>
            <a:t>Expand MVR Review Through </a:t>
          </a:r>
          <a:r>
            <a:rPr lang="en-US" sz="3300" kern="1200">
              <a:solidFill>
                <a:schemeClr val="tx2"/>
              </a:solidFill>
            </a:rPr>
            <a:t>HireRight Partnership</a:t>
          </a:r>
          <a:endParaRPr lang="en-US" sz="3300" kern="1200" dirty="0">
            <a:solidFill>
              <a:schemeClr val="tx2"/>
            </a:solidFill>
          </a:endParaRPr>
        </a:p>
      </dsp:txBody>
      <dsp:txXfrm>
        <a:off x="4579593" y="922"/>
        <a:ext cx="3592174" cy="2155304"/>
      </dsp:txXfrm>
    </dsp:sp>
    <dsp:sp modelId="{2F39A581-96A4-46F6-837E-52B244304932}">
      <dsp:nvSpPr>
        <dsp:cNvPr id="0" name=""/>
        <dsp:cNvSpPr/>
      </dsp:nvSpPr>
      <dsp:spPr>
        <a:xfrm>
          <a:off x="628200" y="2515444"/>
          <a:ext cx="3592174" cy="2155304"/>
        </a:xfrm>
        <a:prstGeom prst="rect">
          <a:avLst/>
        </a:prstGeom>
        <a:solidFill>
          <a:schemeClr val="accent3">
            <a:hueOff val="-9041740"/>
            <a:satOff val="23579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2"/>
              </a:solidFill>
            </a:rPr>
            <a:t>Update Policy to Supplement PM-13</a:t>
          </a:r>
        </a:p>
      </dsp:txBody>
      <dsp:txXfrm>
        <a:off x="628200" y="2515444"/>
        <a:ext cx="3592174" cy="2155304"/>
      </dsp:txXfrm>
    </dsp:sp>
    <dsp:sp modelId="{92AD4980-B247-43B0-95DA-77CF902D3CF2}">
      <dsp:nvSpPr>
        <dsp:cNvPr id="0" name=""/>
        <dsp:cNvSpPr/>
      </dsp:nvSpPr>
      <dsp:spPr>
        <a:xfrm>
          <a:off x="4579593" y="2515444"/>
          <a:ext cx="3592174" cy="2155304"/>
        </a:xfrm>
        <a:prstGeom prst="rect">
          <a:avLst/>
        </a:prstGeom>
        <a:solidFill>
          <a:schemeClr val="accent3">
            <a:hueOff val="-13562609"/>
            <a:satOff val="35368"/>
            <a:lumOff val="-2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2"/>
              </a:solidFill>
            </a:rPr>
            <a:t>Address Standards for Golf Cart Use</a:t>
          </a:r>
        </a:p>
      </dsp:txBody>
      <dsp:txXfrm>
        <a:off x="4579593" y="2515444"/>
        <a:ext cx="3592174" cy="2155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DFC76-C769-4B15-AAF0-7148B33784B5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F6CD7-C1BB-4554-8CF2-0B756B08A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4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025D-E865-46FA-860C-03E71F681F52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8C453-9E9C-4627-9C7E-37C63690E4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9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FA2FA-EAB5-3ADE-67EC-7A6E607B0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FD831-51E0-4CD4-59E2-621222DB0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D8A02-1B88-7BF0-C0E8-1C3753F76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F5A87-69BF-B390-9895-F6ADDFA55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D58D7-01D6-D447-B76C-97EA90B3106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94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26" Type="http://schemas.openxmlformats.org/officeDocument/2006/relationships/image" Target="../media/image62.emf"/><Relationship Id="rId3" Type="http://schemas.openxmlformats.org/officeDocument/2006/relationships/image" Target="../media/image39.emf"/><Relationship Id="rId21" Type="http://schemas.openxmlformats.org/officeDocument/2006/relationships/image" Target="../media/image57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5" Type="http://schemas.openxmlformats.org/officeDocument/2006/relationships/image" Target="../media/image61.emf"/><Relationship Id="rId33" Type="http://schemas.openxmlformats.org/officeDocument/2006/relationships/image" Target="../media/image69.emf"/><Relationship Id="rId2" Type="http://schemas.openxmlformats.org/officeDocument/2006/relationships/image" Target="../media/image38.emf"/><Relationship Id="rId16" Type="http://schemas.openxmlformats.org/officeDocument/2006/relationships/image" Target="../media/image52.emf"/><Relationship Id="rId20" Type="http://schemas.openxmlformats.org/officeDocument/2006/relationships/image" Target="../media/image56.emf"/><Relationship Id="rId29" Type="http://schemas.openxmlformats.org/officeDocument/2006/relationships/image" Target="../media/image6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24" Type="http://schemas.openxmlformats.org/officeDocument/2006/relationships/image" Target="../media/image60.emf"/><Relationship Id="rId32" Type="http://schemas.openxmlformats.org/officeDocument/2006/relationships/image" Target="../media/image68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23" Type="http://schemas.openxmlformats.org/officeDocument/2006/relationships/image" Target="../media/image59.emf"/><Relationship Id="rId28" Type="http://schemas.openxmlformats.org/officeDocument/2006/relationships/image" Target="../media/image64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31" Type="http://schemas.openxmlformats.org/officeDocument/2006/relationships/image" Target="../media/image67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Relationship Id="rId22" Type="http://schemas.openxmlformats.org/officeDocument/2006/relationships/image" Target="../media/image58.emf"/><Relationship Id="rId27" Type="http://schemas.openxmlformats.org/officeDocument/2006/relationships/image" Target="../media/image63.emf"/><Relationship Id="rId30" Type="http://schemas.openxmlformats.org/officeDocument/2006/relationships/image" Target="../media/image66.emf"/><Relationship Id="rId8" Type="http://schemas.openxmlformats.org/officeDocument/2006/relationships/image" Target="../media/image44.emf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emf"/><Relationship Id="rId18" Type="http://schemas.openxmlformats.org/officeDocument/2006/relationships/image" Target="../media/image86.emf"/><Relationship Id="rId26" Type="http://schemas.openxmlformats.org/officeDocument/2006/relationships/image" Target="../media/image94.emf"/><Relationship Id="rId3" Type="http://schemas.openxmlformats.org/officeDocument/2006/relationships/image" Target="../media/image71.emf"/><Relationship Id="rId21" Type="http://schemas.openxmlformats.org/officeDocument/2006/relationships/image" Target="../media/image89.emf"/><Relationship Id="rId7" Type="http://schemas.openxmlformats.org/officeDocument/2006/relationships/image" Target="../media/image75.emf"/><Relationship Id="rId12" Type="http://schemas.openxmlformats.org/officeDocument/2006/relationships/image" Target="../media/image80.emf"/><Relationship Id="rId17" Type="http://schemas.openxmlformats.org/officeDocument/2006/relationships/image" Target="../media/image85.emf"/><Relationship Id="rId25" Type="http://schemas.openxmlformats.org/officeDocument/2006/relationships/image" Target="../media/image93.emf"/><Relationship Id="rId33" Type="http://schemas.openxmlformats.org/officeDocument/2006/relationships/image" Target="../media/image101.emf"/><Relationship Id="rId2" Type="http://schemas.openxmlformats.org/officeDocument/2006/relationships/image" Target="../media/image70.emf"/><Relationship Id="rId16" Type="http://schemas.openxmlformats.org/officeDocument/2006/relationships/image" Target="../media/image84.emf"/><Relationship Id="rId20" Type="http://schemas.openxmlformats.org/officeDocument/2006/relationships/image" Target="../media/image88.emf"/><Relationship Id="rId29" Type="http://schemas.openxmlformats.org/officeDocument/2006/relationships/image" Target="../media/image9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4.emf"/><Relationship Id="rId11" Type="http://schemas.openxmlformats.org/officeDocument/2006/relationships/image" Target="../media/image79.emf"/><Relationship Id="rId24" Type="http://schemas.openxmlformats.org/officeDocument/2006/relationships/image" Target="../media/image92.emf"/><Relationship Id="rId32" Type="http://schemas.openxmlformats.org/officeDocument/2006/relationships/image" Target="../media/image100.emf"/><Relationship Id="rId5" Type="http://schemas.openxmlformats.org/officeDocument/2006/relationships/image" Target="../media/image73.emf"/><Relationship Id="rId15" Type="http://schemas.openxmlformats.org/officeDocument/2006/relationships/image" Target="../media/image83.emf"/><Relationship Id="rId23" Type="http://schemas.openxmlformats.org/officeDocument/2006/relationships/image" Target="../media/image91.emf"/><Relationship Id="rId28" Type="http://schemas.openxmlformats.org/officeDocument/2006/relationships/image" Target="../media/image96.emf"/><Relationship Id="rId10" Type="http://schemas.openxmlformats.org/officeDocument/2006/relationships/image" Target="../media/image78.emf"/><Relationship Id="rId19" Type="http://schemas.openxmlformats.org/officeDocument/2006/relationships/image" Target="../media/image87.emf"/><Relationship Id="rId31" Type="http://schemas.openxmlformats.org/officeDocument/2006/relationships/image" Target="../media/image99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Relationship Id="rId14" Type="http://schemas.openxmlformats.org/officeDocument/2006/relationships/image" Target="../media/image82.emf"/><Relationship Id="rId22" Type="http://schemas.openxmlformats.org/officeDocument/2006/relationships/image" Target="../media/image90.emf"/><Relationship Id="rId27" Type="http://schemas.openxmlformats.org/officeDocument/2006/relationships/image" Target="../media/image95.emf"/><Relationship Id="rId30" Type="http://schemas.openxmlformats.org/officeDocument/2006/relationships/image" Target="../media/image98.emf"/><Relationship Id="rId8" Type="http://schemas.openxmlformats.org/officeDocument/2006/relationships/image" Target="../media/image76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emf"/><Relationship Id="rId18" Type="http://schemas.openxmlformats.org/officeDocument/2006/relationships/image" Target="../media/image119.emf"/><Relationship Id="rId26" Type="http://schemas.openxmlformats.org/officeDocument/2006/relationships/image" Target="../media/image127.emf"/><Relationship Id="rId3" Type="http://schemas.openxmlformats.org/officeDocument/2006/relationships/image" Target="../media/image104.emf"/><Relationship Id="rId21" Type="http://schemas.openxmlformats.org/officeDocument/2006/relationships/image" Target="../media/image122.emf"/><Relationship Id="rId7" Type="http://schemas.openxmlformats.org/officeDocument/2006/relationships/image" Target="../media/image108.emf"/><Relationship Id="rId12" Type="http://schemas.openxmlformats.org/officeDocument/2006/relationships/image" Target="../media/image113.emf"/><Relationship Id="rId17" Type="http://schemas.openxmlformats.org/officeDocument/2006/relationships/image" Target="../media/image118.emf"/><Relationship Id="rId25" Type="http://schemas.openxmlformats.org/officeDocument/2006/relationships/image" Target="../media/image126.emf"/><Relationship Id="rId33" Type="http://schemas.openxmlformats.org/officeDocument/2006/relationships/image" Target="../media/image134.emf"/><Relationship Id="rId2" Type="http://schemas.openxmlformats.org/officeDocument/2006/relationships/image" Target="../media/image103.emf"/><Relationship Id="rId16" Type="http://schemas.openxmlformats.org/officeDocument/2006/relationships/image" Target="../media/image117.emf"/><Relationship Id="rId20" Type="http://schemas.openxmlformats.org/officeDocument/2006/relationships/image" Target="../media/image121.emf"/><Relationship Id="rId29" Type="http://schemas.openxmlformats.org/officeDocument/2006/relationships/image" Target="../media/image13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7.emf"/><Relationship Id="rId11" Type="http://schemas.openxmlformats.org/officeDocument/2006/relationships/image" Target="../media/image112.emf"/><Relationship Id="rId24" Type="http://schemas.openxmlformats.org/officeDocument/2006/relationships/image" Target="../media/image125.emf"/><Relationship Id="rId32" Type="http://schemas.openxmlformats.org/officeDocument/2006/relationships/image" Target="../media/image133.emf"/><Relationship Id="rId5" Type="http://schemas.openxmlformats.org/officeDocument/2006/relationships/image" Target="../media/image106.emf"/><Relationship Id="rId15" Type="http://schemas.openxmlformats.org/officeDocument/2006/relationships/image" Target="../media/image116.emf"/><Relationship Id="rId23" Type="http://schemas.openxmlformats.org/officeDocument/2006/relationships/image" Target="../media/image124.emf"/><Relationship Id="rId28" Type="http://schemas.openxmlformats.org/officeDocument/2006/relationships/image" Target="../media/image129.emf"/><Relationship Id="rId10" Type="http://schemas.openxmlformats.org/officeDocument/2006/relationships/image" Target="../media/image111.emf"/><Relationship Id="rId19" Type="http://schemas.openxmlformats.org/officeDocument/2006/relationships/image" Target="../media/image120.emf"/><Relationship Id="rId31" Type="http://schemas.openxmlformats.org/officeDocument/2006/relationships/image" Target="../media/image132.emf"/><Relationship Id="rId4" Type="http://schemas.openxmlformats.org/officeDocument/2006/relationships/image" Target="../media/image105.emf"/><Relationship Id="rId9" Type="http://schemas.openxmlformats.org/officeDocument/2006/relationships/image" Target="../media/image110.emf"/><Relationship Id="rId14" Type="http://schemas.openxmlformats.org/officeDocument/2006/relationships/image" Target="../media/image115.emf"/><Relationship Id="rId22" Type="http://schemas.openxmlformats.org/officeDocument/2006/relationships/image" Target="../media/image123.emf"/><Relationship Id="rId27" Type="http://schemas.openxmlformats.org/officeDocument/2006/relationships/image" Target="../media/image128.emf"/><Relationship Id="rId30" Type="http://schemas.openxmlformats.org/officeDocument/2006/relationships/image" Target="../media/image131.emf"/><Relationship Id="rId8" Type="http://schemas.openxmlformats.org/officeDocument/2006/relationships/image" Target="../media/image10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emf"/><Relationship Id="rId18" Type="http://schemas.openxmlformats.org/officeDocument/2006/relationships/image" Target="../media/image151.emf"/><Relationship Id="rId26" Type="http://schemas.openxmlformats.org/officeDocument/2006/relationships/image" Target="../media/image159.emf"/><Relationship Id="rId3" Type="http://schemas.openxmlformats.org/officeDocument/2006/relationships/image" Target="../media/image136.emf"/><Relationship Id="rId21" Type="http://schemas.openxmlformats.org/officeDocument/2006/relationships/image" Target="../media/image154.emf"/><Relationship Id="rId7" Type="http://schemas.openxmlformats.org/officeDocument/2006/relationships/image" Target="../media/image140.emf"/><Relationship Id="rId12" Type="http://schemas.openxmlformats.org/officeDocument/2006/relationships/image" Target="../media/image145.emf"/><Relationship Id="rId17" Type="http://schemas.openxmlformats.org/officeDocument/2006/relationships/image" Target="../media/image150.emf"/><Relationship Id="rId25" Type="http://schemas.openxmlformats.org/officeDocument/2006/relationships/image" Target="../media/image158.emf"/><Relationship Id="rId33" Type="http://schemas.openxmlformats.org/officeDocument/2006/relationships/image" Target="../media/image166.emf"/><Relationship Id="rId2" Type="http://schemas.openxmlformats.org/officeDocument/2006/relationships/image" Target="../media/image135.emf"/><Relationship Id="rId16" Type="http://schemas.openxmlformats.org/officeDocument/2006/relationships/image" Target="../media/image149.emf"/><Relationship Id="rId20" Type="http://schemas.openxmlformats.org/officeDocument/2006/relationships/image" Target="../media/image153.emf"/><Relationship Id="rId29" Type="http://schemas.openxmlformats.org/officeDocument/2006/relationships/image" Target="../media/image16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9.emf"/><Relationship Id="rId11" Type="http://schemas.openxmlformats.org/officeDocument/2006/relationships/image" Target="../media/image144.emf"/><Relationship Id="rId24" Type="http://schemas.openxmlformats.org/officeDocument/2006/relationships/image" Target="../media/image157.emf"/><Relationship Id="rId32" Type="http://schemas.openxmlformats.org/officeDocument/2006/relationships/image" Target="../media/image165.emf"/><Relationship Id="rId5" Type="http://schemas.openxmlformats.org/officeDocument/2006/relationships/image" Target="../media/image138.emf"/><Relationship Id="rId15" Type="http://schemas.openxmlformats.org/officeDocument/2006/relationships/image" Target="../media/image148.emf"/><Relationship Id="rId23" Type="http://schemas.openxmlformats.org/officeDocument/2006/relationships/image" Target="../media/image156.emf"/><Relationship Id="rId28" Type="http://schemas.openxmlformats.org/officeDocument/2006/relationships/image" Target="../media/image161.emf"/><Relationship Id="rId10" Type="http://schemas.openxmlformats.org/officeDocument/2006/relationships/image" Target="../media/image143.emf"/><Relationship Id="rId19" Type="http://schemas.openxmlformats.org/officeDocument/2006/relationships/image" Target="../media/image152.emf"/><Relationship Id="rId31" Type="http://schemas.openxmlformats.org/officeDocument/2006/relationships/image" Target="../media/image164.emf"/><Relationship Id="rId4" Type="http://schemas.openxmlformats.org/officeDocument/2006/relationships/image" Target="../media/image137.emf"/><Relationship Id="rId9" Type="http://schemas.openxmlformats.org/officeDocument/2006/relationships/image" Target="../media/image142.emf"/><Relationship Id="rId14" Type="http://schemas.openxmlformats.org/officeDocument/2006/relationships/image" Target="../media/image147.emf"/><Relationship Id="rId22" Type="http://schemas.openxmlformats.org/officeDocument/2006/relationships/image" Target="../media/image155.emf"/><Relationship Id="rId27" Type="http://schemas.openxmlformats.org/officeDocument/2006/relationships/image" Target="../media/image160.emf"/><Relationship Id="rId30" Type="http://schemas.openxmlformats.org/officeDocument/2006/relationships/image" Target="../media/image163.emf"/><Relationship Id="rId8" Type="http://schemas.openxmlformats.org/officeDocument/2006/relationships/image" Target="../media/image141.emf"/></Relationships>
</file>

<file path=ppt/slideLayouts/_rels/slideLayout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.emf"/><Relationship Id="rId18" Type="http://schemas.openxmlformats.org/officeDocument/2006/relationships/image" Target="../media/image183.emf"/><Relationship Id="rId26" Type="http://schemas.openxmlformats.org/officeDocument/2006/relationships/image" Target="../media/image191.emf"/><Relationship Id="rId3" Type="http://schemas.openxmlformats.org/officeDocument/2006/relationships/image" Target="../media/image168.emf"/><Relationship Id="rId21" Type="http://schemas.openxmlformats.org/officeDocument/2006/relationships/image" Target="../media/image186.emf"/><Relationship Id="rId7" Type="http://schemas.openxmlformats.org/officeDocument/2006/relationships/image" Target="../media/image172.emf"/><Relationship Id="rId12" Type="http://schemas.openxmlformats.org/officeDocument/2006/relationships/image" Target="../media/image177.emf"/><Relationship Id="rId17" Type="http://schemas.openxmlformats.org/officeDocument/2006/relationships/image" Target="../media/image182.emf"/><Relationship Id="rId25" Type="http://schemas.openxmlformats.org/officeDocument/2006/relationships/image" Target="../media/image190.emf"/><Relationship Id="rId33" Type="http://schemas.openxmlformats.org/officeDocument/2006/relationships/image" Target="../media/image198.emf"/><Relationship Id="rId2" Type="http://schemas.openxmlformats.org/officeDocument/2006/relationships/image" Target="../media/image167.emf"/><Relationship Id="rId16" Type="http://schemas.openxmlformats.org/officeDocument/2006/relationships/image" Target="../media/image181.emf"/><Relationship Id="rId20" Type="http://schemas.openxmlformats.org/officeDocument/2006/relationships/image" Target="../media/image185.emf"/><Relationship Id="rId29" Type="http://schemas.openxmlformats.org/officeDocument/2006/relationships/image" Target="../media/image19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1.emf"/><Relationship Id="rId11" Type="http://schemas.openxmlformats.org/officeDocument/2006/relationships/image" Target="../media/image176.emf"/><Relationship Id="rId24" Type="http://schemas.openxmlformats.org/officeDocument/2006/relationships/image" Target="../media/image189.emf"/><Relationship Id="rId32" Type="http://schemas.openxmlformats.org/officeDocument/2006/relationships/image" Target="../media/image197.emf"/><Relationship Id="rId5" Type="http://schemas.openxmlformats.org/officeDocument/2006/relationships/image" Target="../media/image170.emf"/><Relationship Id="rId15" Type="http://schemas.openxmlformats.org/officeDocument/2006/relationships/image" Target="../media/image180.emf"/><Relationship Id="rId23" Type="http://schemas.openxmlformats.org/officeDocument/2006/relationships/image" Target="../media/image188.emf"/><Relationship Id="rId28" Type="http://schemas.openxmlformats.org/officeDocument/2006/relationships/image" Target="../media/image193.emf"/><Relationship Id="rId10" Type="http://schemas.openxmlformats.org/officeDocument/2006/relationships/image" Target="../media/image175.emf"/><Relationship Id="rId19" Type="http://schemas.openxmlformats.org/officeDocument/2006/relationships/image" Target="../media/image184.emf"/><Relationship Id="rId31" Type="http://schemas.openxmlformats.org/officeDocument/2006/relationships/image" Target="../media/image196.emf"/><Relationship Id="rId4" Type="http://schemas.openxmlformats.org/officeDocument/2006/relationships/image" Target="../media/image169.emf"/><Relationship Id="rId9" Type="http://schemas.openxmlformats.org/officeDocument/2006/relationships/image" Target="../media/image174.emf"/><Relationship Id="rId14" Type="http://schemas.openxmlformats.org/officeDocument/2006/relationships/image" Target="../media/image179.emf"/><Relationship Id="rId22" Type="http://schemas.openxmlformats.org/officeDocument/2006/relationships/image" Target="../media/image187.emf"/><Relationship Id="rId27" Type="http://schemas.openxmlformats.org/officeDocument/2006/relationships/image" Target="../media/image192.emf"/><Relationship Id="rId30" Type="http://schemas.openxmlformats.org/officeDocument/2006/relationships/image" Target="../media/image195.emf"/><Relationship Id="rId8" Type="http://schemas.openxmlformats.org/officeDocument/2006/relationships/image" Target="../media/image173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26" Type="http://schemas.openxmlformats.org/officeDocument/2006/relationships/image" Target="../media/image30.emf"/><Relationship Id="rId3" Type="http://schemas.openxmlformats.org/officeDocument/2006/relationships/image" Target="../media/image7.emf"/><Relationship Id="rId21" Type="http://schemas.openxmlformats.org/officeDocument/2006/relationships/image" Target="../media/image25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5" Type="http://schemas.openxmlformats.org/officeDocument/2006/relationships/image" Target="../media/image29.emf"/><Relationship Id="rId33" Type="http://schemas.openxmlformats.org/officeDocument/2006/relationships/image" Target="../media/image37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20" Type="http://schemas.openxmlformats.org/officeDocument/2006/relationships/image" Target="../media/image24.emf"/><Relationship Id="rId29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8.emf"/><Relationship Id="rId32" Type="http://schemas.openxmlformats.org/officeDocument/2006/relationships/image" Target="../media/image36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23" Type="http://schemas.openxmlformats.org/officeDocument/2006/relationships/image" Target="../media/image27.emf"/><Relationship Id="rId28" Type="http://schemas.openxmlformats.org/officeDocument/2006/relationships/image" Target="../media/image32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31" Type="http://schemas.openxmlformats.org/officeDocument/2006/relationships/image" Target="../media/image35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Relationship Id="rId22" Type="http://schemas.openxmlformats.org/officeDocument/2006/relationships/image" Target="../media/image26.emf"/><Relationship Id="rId27" Type="http://schemas.openxmlformats.org/officeDocument/2006/relationships/image" Target="../media/image31.emf"/><Relationship Id="rId30" Type="http://schemas.openxmlformats.org/officeDocument/2006/relationships/image" Target="../media/image34.emf"/><Relationship Id="rId8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A832-6CBA-FC40-A3AB-43C2BD626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85637-967F-4441-BD28-EF378A6AF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98F5D-5949-8D47-9B4B-32CEDF29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E002F-67F9-EA48-8737-84AF7169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19B58-BA0B-4448-B922-5B23FBCD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2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041" y="1498609"/>
            <a:ext cx="862438" cy="869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03999" y="4926598"/>
            <a:ext cx="869686" cy="869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8585" y="4901448"/>
            <a:ext cx="869686" cy="869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648" y="4918312"/>
            <a:ext cx="869686" cy="869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3595" y="4921936"/>
            <a:ext cx="869686" cy="8624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5989" y="4908695"/>
            <a:ext cx="869686" cy="8624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7344" y="4948005"/>
            <a:ext cx="869686" cy="8624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5115" y="3764349"/>
            <a:ext cx="869686" cy="8696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9893" y="3781058"/>
            <a:ext cx="869686" cy="869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5277" y="3785815"/>
            <a:ext cx="869686" cy="8624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290" y="3785814"/>
            <a:ext cx="869686" cy="8624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5423" y="3771651"/>
            <a:ext cx="862438" cy="8696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9566" y="3782190"/>
            <a:ext cx="869686" cy="8696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5826" y="3772731"/>
            <a:ext cx="862438" cy="8696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9336" y="3772732"/>
            <a:ext cx="869686" cy="8696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4035" y="4942915"/>
            <a:ext cx="862438" cy="8696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3868"/>
            <a:ext cx="869686" cy="8696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3991" y="2624780"/>
            <a:ext cx="862438" cy="86968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2624780"/>
            <a:ext cx="869686" cy="869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709" y="2621744"/>
            <a:ext cx="869686" cy="869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0205" y="2617307"/>
            <a:ext cx="869686" cy="869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2623197"/>
            <a:ext cx="869686" cy="8696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47" y="2624780"/>
            <a:ext cx="869686" cy="8696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584" y="2624780"/>
            <a:ext cx="862438" cy="8696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2915"/>
            <a:ext cx="869686" cy="8696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4670" y="1505857"/>
            <a:ext cx="869686" cy="86243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43195" y="1498609"/>
            <a:ext cx="862438" cy="8696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1491361"/>
            <a:ext cx="869686" cy="8696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513" y="1498609"/>
            <a:ext cx="869686" cy="8696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8997" y="1495075"/>
            <a:ext cx="869686" cy="8696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7831" y="1498609"/>
            <a:ext cx="869686" cy="8624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3944" y="1491361"/>
            <a:ext cx="869686" cy="8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8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1490096"/>
            <a:ext cx="886709" cy="8867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88" y="4908695"/>
            <a:ext cx="886709" cy="8867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4897003"/>
            <a:ext cx="886709" cy="8867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711" y="4908695"/>
            <a:ext cx="886709" cy="8867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4908695"/>
            <a:ext cx="886709" cy="8867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3" y="4897002"/>
            <a:ext cx="886709" cy="88671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1" y="4940658"/>
            <a:ext cx="886709" cy="88671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1899" y="3754627"/>
            <a:ext cx="886709" cy="88671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7760" y="3772545"/>
            <a:ext cx="886709" cy="8867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2" y="3761542"/>
            <a:ext cx="886709" cy="8867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3" y="3772545"/>
            <a:ext cx="886709" cy="8867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1693" y="3772545"/>
            <a:ext cx="886709" cy="8867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4" y="3761542"/>
            <a:ext cx="886709" cy="8867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690" y="3772545"/>
            <a:ext cx="893919" cy="8867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3772545"/>
            <a:ext cx="886709" cy="8867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16949" y="4940658"/>
            <a:ext cx="893919" cy="8867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6" y="2605987"/>
            <a:ext cx="886709" cy="8867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7776" y="2597430"/>
            <a:ext cx="893919" cy="8867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3" y="2599353"/>
            <a:ext cx="886709" cy="8867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4" y="2617307"/>
            <a:ext cx="886709" cy="8867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2605987"/>
            <a:ext cx="886709" cy="88671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98" y="2600283"/>
            <a:ext cx="886709" cy="88671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048" y="2605987"/>
            <a:ext cx="886709" cy="8867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8200" y="2626991"/>
            <a:ext cx="886709" cy="88671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0658"/>
            <a:ext cx="893919" cy="8867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421"/>
            <a:ext cx="886709" cy="88671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8574" y="1490096"/>
            <a:ext cx="886709" cy="88671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4" y="1490096"/>
            <a:ext cx="886709" cy="88671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7042" y="1505857"/>
            <a:ext cx="886709" cy="8867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2121" y="1491361"/>
            <a:ext cx="886709" cy="88671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1491361"/>
            <a:ext cx="886709" cy="88671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77608" y="1491361"/>
            <a:ext cx="886709" cy="8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149D-78B8-6B43-8BC6-04D41818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79F-769D-FA4E-8633-D3FBA4EE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96CDA-9044-AE46-854E-5B37C67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2100C-80FD-2042-B684-21B19BDB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06BF-A84D-7245-ABD7-1CC5F1AA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8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5145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3327400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SUB-HEAD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F5729B0-945C-7A4B-8C25-588548B4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3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6843177-7B0A-1143-BEC9-7278658E65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1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F0EE781-7E11-8642-8CB1-8680BC9F88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02950E2-EECC-A046-AF88-EE1B7F0C4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0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7D4FD83-4E95-7C4B-91FC-F35A358A9A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9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4880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0729" y="1792820"/>
            <a:ext cx="538044" cy="37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8012" y="5139998"/>
            <a:ext cx="530870" cy="46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29749" y="5171326"/>
            <a:ext cx="466308" cy="33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5962" y="5117522"/>
            <a:ext cx="444784" cy="44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15257" y="5049370"/>
            <a:ext cx="272610" cy="58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79580" y="5147819"/>
            <a:ext cx="616958" cy="430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92075" y="5112584"/>
            <a:ext cx="416090" cy="49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39773" y="4042390"/>
            <a:ext cx="437612" cy="35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89647" y="4054514"/>
            <a:ext cx="322826" cy="31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47248" y="3984260"/>
            <a:ext cx="308480" cy="523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63962" y="4017464"/>
            <a:ext cx="516522" cy="380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94538" y="3954674"/>
            <a:ext cx="681524" cy="47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365" y="3928776"/>
            <a:ext cx="437608" cy="566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35911" y="4088605"/>
            <a:ext cx="559564" cy="344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8453" y="3981594"/>
            <a:ext cx="358698" cy="451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3431" y="5067304"/>
            <a:ext cx="523698" cy="545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606149" y="2838957"/>
            <a:ext cx="258262" cy="480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31" y="2828880"/>
            <a:ext cx="451958" cy="451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00374" y="2914283"/>
            <a:ext cx="401742" cy="33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27587" y="2919298"/>
            <a:ext cx="416088" cy="337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85820" y="2794187"/>
            <a:ext cx="530872" cy="530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631" y="2836755"/>
            <a:ext cx="444784" cy="451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26968" y="2851579"/>
            <a:ext cx="416088" cy="416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34324" y="2801361"/>
            <a:ext cx="286958" cy="516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58638" y="5103174"/>
            <a:ext cx="279784" cy="47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7236" y="1747534"/>
            <a:ext cx="416088" cy="3730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113" y="1729468"/>
            <a:ext cx="337176" cy="4232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63381" y="1696092"/>
            <a:ext cx="473478" cy="466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17261" y="1677418"/>
            <a:ext cx="236740" cy="53087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50791" y="1675819"/>
            <a:ext cx="581088" cy="487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98732" y="1710329"/>
            <a:ext cx="408916" cy="408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79038" y="1720640"/>
            <a:ext cx="466304" cy="4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149D-78B8-6B43-8BC6-04D41818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79F-769D-FA4E-8633-D3FBA4EE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96CDA-9044-AE46-854E-5B37C67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2100C-80FD-2042-B684-21B19BDB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06BF-A84D-7245-ABD7-1CC5F1AA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1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1493520"/>
            <a:ext cx="867527" cy="867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4906151"/>
            <a:ext cx="867527" cy="8675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4906152"/>
            <a:ext cx="867527" cy="867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1" y="4906151"/>
            <a:ext cx="867527" cy="8675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7493" y="4915540"/>
            <a:ext cx="867527" cy="860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4915540"/>
            <a:ext cx="867527" cy="8602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4931292"/>
            <a:ext cx="867527" cy="860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1491" y="3765428"/>
            <a:ext cx="867527" cy="867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1507" y="3773810"/>
            <a:ext cx="867527" cy="8675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3782190"/>
            <a:ext cx="867527" cy="8602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2" y="3773809"/>
            <a:ext cx="867527" cy="8602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7" y="3773810"/>
            <a:ext cx="860298" cy="867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3338" y="3773810"/>
            <a:ext cx="867527" cy="8675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599" y="3773810"/>
            <a:ext cx="860298" cy="867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3499" y="3773810"/>
            <a:ext cx="867527" cy="8675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8430" y="4942915"/>
            <a:ext cx="860298" cy="8675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5862"/>
            <a:ext cx="867527" cy="8675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2625862"/>
            <a:ext cx="860298" cy="8675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2625860"/>
            <a:ext cx="867527" cy="8675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2625862"/>
            <a:ext cx="867527" cy="8675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2625862"/>
            <a:ext cx="867527" cy="8675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2625862"/>
            <a:ext cx="867527" cy="867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2625862"/>
            <a:ext cx="867527" cy="86752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1881" y="2625862"/>
            <a:ext cx="860298" cy="867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31292"/>
            <a:ext cx="867527" cy="8675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361"/>
            <a:ext cx="867527" cy="8602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1493520"/>
            <a:ext cx="860298" cy="8675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1493520"/>
            <a:ext cx="867527" cy="8675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1493520"/>
            <a:ext cx="867527" cy="8675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1493520"/>
            <a:ext cx="867527" cy="86752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6006" y="1491361"/>
            <a:ext cx="867527" cy="8602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282" y="1493520"/>
            <a:ext cx="867527" cy="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90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785855" y="1462825"/>
            <a:ext cx="925712" cy="92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720" y="4876624"/>
            <a:ext cx="925712" cy="9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6904" y="4877058"/>
            <a:ext cx="925712" cy="92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3848" y="4876624"/>
            <a:ext cx="925712" cy="92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4877058"/>
            <a:ext cx="925712" cy="92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6416" y="4877058"/>
            <a:ext cx="925712" cy="9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4931170"/>
            <a:ext cx="925712" cy="92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9566" y="3750887"/>
            <a:ext cx="925712" cy="925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8674" y="3747174"/>
            <a:ext cx="925712" cy="925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3747173"/>
            <a:ext cx="925712" cy="92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1428" y="3736336"/>
            <a:ext cx="925712" cy="925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3718796"/>
            <a:ext cx="925712" cy="925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27454" y="3736336"/>
            <a:ext cx="925712" cy="92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41740" y="3736336"/>
            <a:ext cx="933240" cy="925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3736336"/>
            <a:ext cx="925712" cy="92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4996" y="4918601"/>
            <a:ext cx="933240" cy="925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433" y="2596767"/>
            <a:ext cx="925712" cy="9257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2604572"/>
            <a:ext cx="933240" cy="925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199" y="2604572"/>
            <a:ext cx="925712" cy="925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2607235"/>
            <a:ext cx="925712" cy="92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5714" y="2595614"/>
            <a:ext cx="925712" cy="925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8" y="2604573"/>
            <a:ext cx="925712" cy="925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2604572"/>
            <a:ext cx="925712" cy="925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4931292"/>
            <a:ext cx="933240" cy="925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64284"/>
            <a:ext cx="925712" cy="9257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2503" y="1464284"/>
            <a:ext cx="925712" cy="9257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4754" y="1464284"/>
            <a:ext cx="925712" cy="9257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038" y="1464284"/>
            <a:ext cx="925712" cy="9257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1464285"/>
            <a:ext cx="925712" cy="92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2881" y="1464427"/>
            <a:ext cx="925712" cy="9257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9" y="1458654"/>
            <a:ext cx="925712" cy="9257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2604572"/>
            <a:ext cx="925712" cy="9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80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149D-78B8-6B43-8BC6-04D41818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79F-769D-FA4E-8633-D3FBA4EE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96CDA-9044-AE46-854E-5B37C67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2100C-80FD-2042-B684-21B19BDB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06BF-A84D-7245-ABD7-1CC5F1AA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46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010C-9637-DC48-8FC9-BD25252A8E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2692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175B-5929-7E4C-A3B6-8403B8A9D5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2301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C0DF-A69B-4A4B-A505-6B1F85E2B1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65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2819400"/>
            <a:ext cx="46228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1200" y="2819400"/>
            <a:ext cx="46228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5C6B-F425-464D-B3E9-F242FCB941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337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A279-EF3E-A441-80A4-30293CB3F7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253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3DC9-4744-2245-9034-15347D8866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869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238A-4038-C44E-8B52-B181E9DE39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43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5145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3327400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SUB-HEAD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0C85BA6-357D-0B42-BE4F-E601DD0707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97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2E44-F9B5-D340-984B-F1432320A8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219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780C-8D2B-3D45-B9E2-C13E9EA9E2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6630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C30D-A686-084F-9A51-E96EB9748D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0859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676400"/>
            <a:ext cx="26416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676400"/>
            <a:ext cx="77216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55E6-D18E-9440-A8B9-BFB638B4E8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66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1B84A63-EDA9-B24B-A105-82A949BAB0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1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5C3F91E-0D18-9647-B89F-469C10A400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5A38D63-EF50-1542-A849-D6AE0BA4D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4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983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981853" y="1736755"/>
            <a:ext cx="592028" cy="41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26952" y="5137471"/>
            <a:ext cx="584140" cy="51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7274" y="5148373"/>
            <a:ext cx="513093" cy="37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4769" y="5116485"/>
            <a:ext cx="489410" cy="48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5066" y="5023056"/>
            <a:ext cx="299963" cy="639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32133" y="5124378"/>
            <a:ext cx="678861" cy="47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79740" y="5124378"/>
            <a:ext cx="457835" cy="544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4494" y="4016975"/>
            <a:ext cx="481520" cy="386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59" y="4037302"/>
            <a:ext cx="355215" cy="347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37009" y="3940531"/>
            <a:ext cx="339430" cy="576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45301" y="3990009"/>
            <a:ext cx="568348" cy="418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44788" y="3916850"/>
            <a:ext cx="749910" cy="520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23555" y="3916850"/>
            <a:ext cx="481519" cy="623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16437" y="4071120"/>
            <a:ext cx="615712" cy="378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76833" y="3957841"/>
            <a:ext cx="394688" cy="4973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7132" y="5033913"/>
            <a:ext cx="576244" cy="5999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94272" y="2782719"/>
            <a:ext cx="284175" cy="528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16083" y="2823397"/>
            <a:ext cx="497304" cy="497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85700" y="2879183"/>
            <a:ext cx="442049" cy="3631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90570" y="2881385"/>
            <a:ext cx="457840" cy="371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41772" y="2759332"/>
            <a:ext cx="584136" cy="584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36126" y="2798508"/>
            <a:ext cx="489410" cy="497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93224" y="2837969"/>
            <a:ext cx="457839" cy="457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16303" y="2770184"/>
            <a:ext cx="315750" cy="568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43898" y="5117265"/>
            <a:ext cx="307854" cy="5209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07442" y="1728213"/>
            <a:ext cx="457836" cy="4104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79232" y="1700584"/>
            <a:ext cx="371007" cy="4657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31905" y="1676904"/>
            <a:ext cx="520985" cy="5130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90036" y="1641382"/>
            <a:ext cx="260493" cy="5841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19218" y="1665066"/>
            <a:ext cx="639392" cy="5367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87633" y="1672598"/>
            <a:ext cx="449943" cy="4499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7277" y="1705180"/>
            <a:ext cx="513093" cy="4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0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99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0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0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13072" y="2776361"/>
            <a:ext cx="4153156" cy="13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5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7" y="625761"/>
            <a:ext cx="1259233" cy="4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1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8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6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8352" y="675217"/>
            <a:ext cx="1155024" cy="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1676400"/>
            <a:ext cx="10566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5363" name="Picture 9" descr="LPLG-02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6172200"/>
            <a:ext cx="162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35200" y="2819400"/>
            <a:ext cx="9448800" cy="3505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166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31C6329-E2F0-8B4F-BD7E-52055423B2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366" name="Picture 12" descr="LSU-PPTHeader_SubPg_Opt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8" y="-38100"/>
            <a:ext cx="1222163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812800" y="-38100"/>
            <a:ext cx="4876800" cy="1163638"/>
          </a:xfrm>
          <a:prstGeom prst="rect">
            <a:avLst/>
          </a:prstGeom>
          <a:solidFill>
            <a:schemeClr val="tx1">
              <a:alpha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15368" name="Picture 23" descr="LSU-White_hatchMarks_short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-66675"/>
            <a:ext cx="23706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2118" y="1127125"/>
            <a:ext cx="12187767" cy="76200"/>
          </a:xfrm>
          <a:prstGeom prst="rect">
            <a:avLst/>
          </a:prstGeom>
          <a:solidFill>
            <a:srgbClr val="FEED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2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66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9pPr>
    </p:titleStyle>
    <p:bodyStyle>
      <a:lvl1pPr marL="1714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FB31D-E2F4-6777-2750-AD27EA0DE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2A31C3-06F5-D508-D423-2B7DC50B640E}"/>
              </a:ext>
            </a:extLst>
          </p:cNvPr>
          <p:cNvSpPr/>
          <p:nvPr/>
        </p:nvSpPr>
        <p:spPr>
          <a:xfrm>
            <a:off x="0" y="6097424"/>
            <a:ext cx="12192000" cy="76057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7BC27-F718-E9E5-442A-DD27A92B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733800"/>
            <a:ext cx="7924800" cy="1143000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Lunch/Questions?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66B54-B405-2C68-CAD2-7301B7423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81543" y="230128"/>
            <a:ext cx="8421252" cy="63977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F30ACC-9F89-E663-6195-DD1E9B380476}"/>
              </a:ext>
            </a:extLst>
          </p:cNvPr>
          <p:cNvSpPr/>
          <p:nvPr/>
        </p:nvSpPr>
        <p:spPr>
          <a:xfrm>
            <a:off x="4032847" y="330777"/>
            <a:ext cx="4126305" cy="207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Gill Sans MT" panose="020B0502020104020203" pitchFamily="34" charset="0"/>
              </a:rPr>
              <a:t>Driver Authorization</a:t>
            </a:r>
          </a:p>
        </p:txBody>
      </p:sp>
    </p:spTree>
    <p:extLst>
      <p:ext uri="{BB962C8B-B14F-4D97-AF65-F5344CB8AC3E}">
        <p14:creationId xmlns:p14="http://schemas.microsoft.com/office/powerpoint/2010/main" val="381533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BA201-3E50-D00F-64D6-A2EE667AE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B2FB-A8AA-724D-58CB-C6195717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F3D3CF-E096-1082-852F-5BDBFCD962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736CCE1-CF3D-23E6-1266-47679C2707A3}"/>
              </a:ext>
            </a:extLst>
          </p:cNvPr>
          <p:cNvSpPr/>
          <p:nvPr/>
        </p:nvSpPr>
        <p:spPr>
          <a:xfrm>
            <a:off x="2281474" y="502519"/>
            <a:ext cx="8736594" cy="7178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Driver Authorization Upcoming Changes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2A403-113B-E648-0A50-D19A05084D5A}"/>
              </a:ext>
            </a:extLst>
          </p:cNvPr>
          <p:cNvSpPr/>
          <p:nvPr/>
        </p:nvSpPr>
        <p:spPr>
          <a:xfrm>
            <a:off x="185737" y="5379710"/>
            <a:ext cx="12192000" cy="76057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AE8C55-89E3-805F-F701-9557EF5E6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145202"/>
              </p:ext>
            </p:extLst>
          </p:nvPr>
        </p:nvGraphicFramePr>
        <p:xfrm>
          <a:off x="1696015" y="1468614"/>
          <a:ext cx="8799969" cy="467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07446747"/>
      </p:ext>
    </p:extLst>
  </p:cSld>
  <p:clrMapOvr>
    <a:masterClrMapping/>
  </p:clrMapOvr>
</p:sld>
</file>

<file path=ppt/theme/theme1.xml><?xml version="1.0" encoding="utf-8"?>
<a:theme xmlns:a="http://schemas.openxmlformats.org/drawingml/2006/main" name="New LSU Theme2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SU Theme2" id="{9A21349A-907B-C240-AAC5-35CE3132D67E}" vid="{EFEDA77C-BA7B-A144-986A-8B9351EF6620}"/>
    </a:ext>
  </a:extLst>
</a:theme>
</file>

<file path=ppt/theme/theme2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5EBBDF1D-DDD5-4B48-9DB5-39536DC650C4}" vid="{82381C07-8CEE-F547-A6F2-62F8FDB1CDBD}"/>
    </a:ext>
  </a:extLst>
</a:theme>
</file>

<file path=ppt/theme/theme3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5EBBDF1D-DDD5-4B48-9DB5-39536DC650C4}" vid="{B8007461-8EE4-C841-B085-6CF0CA7B2D0A}"/>
    </a:ext>
  </a:ext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LSU Theme2</Template>
  <TotalTime>4711</TotalTime>
  <Words>39</Words>
  <Application>Microsoft Office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Gill Sans MT</vt:lpstr>
      <vt:lpstr>Helvetica</vt:lpstr>
      <vt:lpstr>New LSU Theme2</vt:lpstr>
      <vt:lpstr>White-General</vt:lpstr>
      <vt:lpstr>Purple-General</vt:lpstr>
      <vt:lpstr>2_Office Theme</vt:lpstr>
      <vt:lpstr> Lunch/Questions?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Colorado Robertson</dc:creator>
  <cp:lastModifiedBy>Tiffany Mason</cp:lastModifiedBy>
  <cp:revision>280</cp:revision>
  <cp:lastPrinted>2018-11-30T22:50:39Z</cp:lastPrinted>
  <dcterms:created xsi:type="dcterms:W3CDTF">2018-07-30T21:54:54Z</dcterms:created>
  <dcterms:modified xsi:type="dcterms:W3CDTF">2025-04-23T19:46:49Z</dcterms:modified>
</cp:coreProperties>
</file>