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09" r:id="rId5"/>
    <p:sldMasterId id="2147483721" r:id="rId6"/>
  </p:sldMasterIdLst>
  <p:notesMasterIdLst>
    <p:notesMasterId r:id="rId8"/>
  </p:notesMasterIdLst>
  <p:sldIdLst>
    <p:sldId id="337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1783"/>
    <a:srgbClr val="7549B1"/>
    <a:srgbClr val="A64BD9"/>
    <a:srgbClr val="7551D6"/>
    <a:srgbClr val="8C3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63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47656E9-E984-45A9-9BC5-FF7AF2EA6B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3E4B59-76B0-42FB-84F8-8A1B0ECC0E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D56DAB9-D09C-4EB0-A88D-4EAAB68A29FE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DABEE42-A4B9-4BE4-A14B-366B1209C32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4C7961B-1D0B-4525-A35A-52B6A9001D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D5C371-4BF5-481F-987E-F9CFAC56D9F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67770-E540-4F89-AB11-AFCB6AC849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78EE14A-094E-4C6F-9296-51E2C52D9D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46FB8-F81F-4FBE-847F-6DA72DC0C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B2E7C-7EE6-4523-93F2-F1BB2A849209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82C96-0894-4E29-BEF7-C53DEC1BB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10E28-4EC2-400D-AFAD-57620DD76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F8055-FEBB-44D6-9301-80C4888D57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121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54D06-83CD-4E8B-AFDD-BA77D4BED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4143A-D514-437C-AA6E-8E45B3D306B0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16B0C-F37E-4C66-A6BF-1C63B8207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7F2EF-6D4B-4F13-A9F3-8559D055F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1419F-E659-442C-B95B-07378A03F0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362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B3677-7846-4735-93D4-CAEB57D34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32FD6-45CB-4542-B573-6552B9508391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78893-5C29-40B6-B410-EBE6C40FE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B4498-CEE6-4DD5-AC0B-64AB4509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0AAD1-FD6C-40A0-B6A6-3415131AEB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977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33B09D2-0647-4869-85B0-93514E665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2864F-6FBD-43BB-B406-F4BAC1A3F661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7D6F857-F51C-4484-B1F8-9E1EE2172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C07C416-D46E-4571-A363-157B4193F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EF332-D87F-4C28-8892-54E37180C0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294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DD9FC-CEF9-4050-B7C0-D282CA12B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C8368-D3ED-471B-840F-3B27EA614EFC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FC564-E231-49B5-9A5E-E74AA90F8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492A1-ABA8-4F55-8839-6593E42C3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A437D-2DCA-4915-B8A2-9BD4691F79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284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33CBF-F8ED-4DCB-A524-87AD720DC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6E8DF-1632-4D67-A5DC-8263A553FBFC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BE29B-55FA-496F-9F6B-480695AAD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2DB46-6E4A-45E7-B4CE-655988109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CE5E4-0F75-4D87-944D-426D756460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229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F87A9-7877-4832-B1FC-AB5B64AC4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259A7-8AAF-4DE8-BD02-703D4E0BE4C2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4CE4B-D6FF-4F62-81A5-3C983D918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64AFE-FF4B-476F-A0F5-6E5940635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79BB1-DADD-42B1-B971-34674904DB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4147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FC3A68F-30F2-48DE-9915-E2938F73D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A195D-8077-4FB1-B886-CC8E154DF4F7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866DC6E-925F-485A-9197-2CADDAD06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9042B6-7D3F-4BB5-A5A4-6B17D74C4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7C276-8AE3-4D3C-8C2B-FC61566B1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201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4FB3C6-1E58-4265-8716-A4856221C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28DB9-E342-469C-8A58-9C188DB57784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FF370C2-4A8E-49F8-B7DE-013D8439F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783811A-0327-46EC-B3EC-22D9AB2AF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D3932-1064-4D90-88DF-4E82E6B62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707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F3B8DAE-48E7-4A9E-9B2A-4E53FC25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D73C-7671-47B7-A368-C13FFE96902C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813287-3F7C-4E34-A624-D107338F5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C1EAA27-E55D-4EB0-855B-AFDCC8A4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A1EC8-8341-4756-8DC8-EFFF645AE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562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886CBE6-D034-425D-89C8-2B12F4C2C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55F6E-F236-469C-BE32-6C25FDA410F7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C4F40B6-7543-4C5D-9586-9F5C3E9C1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0E986EF-82CD-4053-B0A8-590BA8C03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3D8A4-222A-4569-963A-7E0DFE67A5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24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EA018-D779-468C-8B30-DACBBF51C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96523-22A8-4E9C-B32E-1FF10E700A1E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13CB8-9DBB-47B5-938A-80DF93DBA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610F1-9E95-4A5E-B005-5E684842B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A115D-31FC-4DEE-BEE0-E494045807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998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EAA0AF1-4F69-48C7-85A2-C53727E4D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4C8FE-C246-4C06-BD2E-BEAB5D868B72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C1FEB5-793C-4610-9C30-3759ADEE9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9B6127-3BEB-475F-A0C8-D457FDCF0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E459F-1572-467F-BFC5-FBB1DBB75B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4600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46542F4-126A-4965-923E-E55A8217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F9CD1-2934-4276-8A70-2EFA1AF6475B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5F4DC74-6948-4E76-A05D-B4C8BCC3E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DE0C73-E0DC-4A99-A264-535F81DA1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9D27-D0B5-4787-8E08-E9F360B953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2503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58A74-3F7E-4F6D-ADBE-F823863E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7D2E-11FD-470E-803B-25B6339080A1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7F2DD-D6FF-478E-843A-273A0661C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0903C-4A4A-482B-AC7B-9D06E76F2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99BA0-1FEF-4CAF-A12D-224E4F25D5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51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EE76C-44CD-4C64-8D0B-34E1BFC55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6BFE2-9A51-4C6E-835F-FBC7C48B129D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EDF7B-6D2A-4175-91BB-5095A2D56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C821B-D92A-4E1B-A67A-C5E4DB415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75D3B-41C0-47FC-87C5-D1284777D4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4007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CAD5F8D-9BAE-4F38-A37A-F0D83E2D0B94}"/>
              </a:ext>
            </a:extLst>
          </p:cNvPr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BBCCE7-69F0-46C3-86C7-9E592E949849}"/>
              </a:ext>
            </a:extLst>
          </p:cNvPr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12A99B-E2D0-4E02-984A-D19048E6A5B6}"/>
              </a:ext>
            </a:extLst>
          </p:cNvPr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>
            <a:extLst>
              <a:ext uri="{FF2B5EF4-FFF2-40B4-BE49-F238E27FC236}">
                <a16:creationId xmlns:a16="http://schemas.microsoft.com/office/drawing/2014/main" id="{0260B9FB-D9CB-4482-89EE-49C0D6F1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83C0980-D249-4AAC-BC16-7646D46BEF0A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10" name="Footer Placeholder 16">
            <a:extLst>
              <a:ext uri="{FF2B5EF4-FFF2-40B4-BE49-F238E27FC236}">
                <a16:creationId xmlns:a16="http://schemas.microsoft.com/office/drawing/2014/main" id="{A38525DC-91CE-4ABF-90E0-C6EB7E852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>
            <a:extLst>
              <a:ext uri="{FF2B5EF4-FFF2-40B4-BE49-F238E27FC236}">
                <a16:creationId xmlns:a16="http://schemas.microsoft.com/office/drawing/2014/main" id="{64FEB86D-207D-421A-96EC-F6CF1677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E21D3E0-1B07-428E-9A90-7656626E1B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30380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F2640-A991-40B0-8420-CF2345C11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52C03-0621-4E63-8B80-DBBDF410625B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660E0-52D4-4B47-8BD5-B7DE990C4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BDF49-9059-4D02-8EE4-45588EB6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98AF7E-72B4-452B-8011-5013CB8A1E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6151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1B7906-2C36-439D-AB4D-2433E5D56C1E}"/>
              </a:ext>
            </a:extLst>
          </p:cNvPr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5BD74D-08E4-4399-AFF4-1B9367E4AB51}"/>
              </a:ext>
            </a:extLst>
          </p:cNvPr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E02287-E2E7-4310-959A-DEE6800602E0}"/>
              </a:ext>
            </a:extLst>
          </p:cNvPr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9" y="2743207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>
            <a:extLst>
              <a:ext uri="{FF2B5EF4-FFF2-40B4-BE49-F238E27FC236}">
                <a16:creationId xmlns:a16="http://schemas.microsoft.com/office/drawing/2014/main" id="{8DDAC285-E5D8-4686-BB15-6B47EA9C4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76C38-C407-449D-B100-FA57EC6A11B7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8" name="Slide Number Placeholder 12">
            <a:extLst>
              <a:ext uri="{FF2B5EF4-FFF2-40B4-BE49-F238E27FC236}">
                <a16:creationId xmlns:a16="http://schemas.microsoft.com/office/drawing/2014/main" id="{ABF95817-0D07-463F-853F-1899E4F29D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/>
            </a:lvl1pPr>
          </a:lstStyle>
          <a:p>
            <a:pPr>
              <a:defRPr/>
            </a:pPr>
            <a:fld id="{0B873AAF-F518-458F-89C7-18ABFCCC34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FFFCBC70-1A91-4B22-BFEC-C8AAEA6D319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00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6FF90983-0DDE-4B86-ACCB-B6956511A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13C1F-F159-47B7-8CFA-31FB34A97588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F9C9130B-A159-47D0-B599-770C330D2D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BB699E-ED08-4E34-8922-C93D05684D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>
            <a:extLst>
              <a:ext uri="{FF2B5EF4-FFF2-40B4-BE49-F238E27FC236}">
                <a16:creationId xmlns:a16="http://schemas.microsoft.com/office/drawing/2014/main" id="{005A0369-C4C9-4849-A58F-45CADB3EB3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758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1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0882CB70-B752-46EB-93E7-3A0B175C3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A39BF-E0FF-4FBC-A72D-3A0E85401EF1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F9830895-4DAD-41FB-9F21-07D259D097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EA5CA8-16B4-44C3-8A18-9C653A2783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749BD912-31BA-48ED-80DC-E5880B2B21B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9465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15AC4331-1AB9-4492-90AE-DCAE7DCC7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CDA19-68F6-41B8-A889-BD3F977DFAA5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45FC452-0AE7-4345-B4CC-4A508BB18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F766285E-8BAE-4747-9981-07BA4196A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A3CD8-E127-44B5-AFEA-B3B3393BE7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846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3859A-B56A-41AB-80D7-FC973BFF7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85164-25EC-4746-805A-3D8B039282DB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CD8B6-E6E6-4509-A1AF-04385805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E59C9-A368-431C-B68F-175EFC424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4F502-575D-455C-9B80-3A5481703A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6129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3BD95F-2252-4A93-AFDF-F16A491F4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5B148-ABA3-4040-AACC-11803089F868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E7F10E-AC92-4B28-A8BC-29BE1AB44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E8B29B-8DEB-4743-86FB-0B94C6C67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ADF86C1-F161-4EE6-9582-732C59040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4974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1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9F83D329-C374-40C9-9FC0-C5ECDB024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E82EA-0D60-4049-8888-C3C116905A58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CB8B39A-17C5-46AE-84A4-5B9F80374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DFAC677D-DE97-497C-ABDC-02463444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4E21D-ADCC-4566-99B7-76D5165237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7733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80CB66C-3802-4E7C-979C-7A666A1E04E6}"/>
              </a:ext>
            </a:extLst>
          </p:cNvPr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900CAB-BFA1-426E-8046-F1B9FD24E433}"/>
              </a:ext>
            </a:extLst>
          </p:cNvPr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F1132D-F2FC-4DF2-8960-3A5DD88C1ECA}"/>
              </a:ext>
            </a:extLst>
          </p:cNvPr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4257AE-9326-4A93-B5FC-E723B2100741}"/>
              </a:ext>
            </a:extLst>
          </p:cNvPr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Date Placeholder 11">
            <a:extLst>
              <a:ext uri="{FF2B5EF4-FFF2-40B4-BE49-F238E27FC236}">
                <a16:creationId xmlns:a16="http://schemas.microsoft.com/office/drawing/2014/main" id="{6EEBE4C7-04B6-400C-AEEE-E609A3C340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7AA3F-E35E-4C28-A1D4-E991C6D09DDC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10" name="Slide Number Placeholder 12">
            <a:extLst>
              <a:ext uri="{FF2B5EF4-FFF2-40B4-BE49-F238E27FC236}">
                <a16:creationId xmlns:a16="http://schemas.microsoft.com/office/drawing/2014/main" id="{813ABEF2-813C-4A38-80AB-D9040698FD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 smtClean="0"/>
            </a:lvl1pPr>
          </a:lstStyle>
          <a:p>
            <a:pPr>
              <a:defRPr/>
            </a:pPr>
            <a:fld id="{0C32A91C-C163-4A90-8794-6E5349C149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>
            <a:extLst>
              <a:ext uri="{FF2B5EF4-FFF2-40B4-BE49-F238E27FC236}">
                <a16:creationId xmlns:a16="http://schemas.microsoft.com/office/drawing/2014/main" id="{A37317B4-19EA-4BFD-B37C-C3F462186FE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55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8890B4F7-C9E8-4FAE-8381-ABCAAE0E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ADFEA-BA7D-4B15-B141-FDC22609DCF5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B82F201-CD23-473A-A48A-83293BEC3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8D55DA19-9532-4841-8DF8-1CB0CBC8C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29ECC-013A-4F11-AA83-EF1C36686C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5195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61336E-64EE-4A19-86AB-AA5E5777DF06}"/>
              </a:ext>
            </a:extLst>
          </p:cNvPr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81F8BC-01B8-40DC-80B1-28B640FCC9BB}"/>
              </a:ext>
            </a:extLst>
          </p:cNvPr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8202F2-76D6-4B64-8EA2-10DB554387BE}"/>
              </a:ext>
            </a:extLst>
          </p:cNvPr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7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1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EC6DE5D-120A-4BF8-8F7C-7096B6D838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BF395-A5DF-4813-945A-4180F34989C2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ACA735C-F85E-4D18-91FB-4810B4660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9057F82-8A82-4627-BA38-202AE16BB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A9BCE4-1060-483F-AD7F-85ED235878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394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B3A6E-2B77-4309-9D07-177076251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36F40-A3B5-425F-B8EB-4C4E45A58201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44FDD-44B7-4A2B-97B8-72823525F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F961E-60A9-4EAC-9889-B028B5143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CCD35-2D66-4C1E-8AE4-1AB163E792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64618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B7FC4-3FF6-4C8C-9A86-7E42F9DC5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C60B2-5061-4CFE-BB00-7B01E0262EFA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25F19-D99D-43D0-B1E8-6C42BEF6A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F326A-F7F0-40AB-8090-74CF3895F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A0486-B087-4470-BE3C-89CF0F3014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1407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F87B2-2888-4DD1-9BAD-213ADEDCD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37DD0-55F8-48E7-8744-0295A59E809B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B83B1-BD14-448B-B251-DF4F37F64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0918A-FFE1-4E10-8663-31B584E5C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8E435-3F01-4EC4-83E8-C66AEA516E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45236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56D3D2-3952-4C3B-8750-038D83EF0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B60D-9F86-4261-82E6-BAB9C39C2B8F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745FC77-931C-430E-A4DA-AC208AE0F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CEF5236-BDA9-4AA4-A53E-A190B88C7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48EAC-7646-40CF-81DF-CC03E8AF2F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883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BBDAEE4-D816-4F12-8469-E22A2E1BE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D1CF6-2DDD-476E-BC17-48C8FF1B272F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B6C329-8358-443B-87C7-FC96D861A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8694280-AD55-4C24-9078-5257A8FA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3C1E6-3DB8-46D1-8C0B-29E718FBE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14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482B873-7A01-4B01-825A-D252E902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B5593-726A-4622-9B54-00314431BC66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6E618D-D297-4B1E-B735-8D5037D0B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9C2EC0-80F2-405A-966B-38355A073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0B468-EC7E-41CD-B6DB-58BAF656EB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27872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5F60757-C8A0-479E-998D-D51E89F66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A5096-5A30-4C7E-B7B8-1D7CD99D98A2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0EE6368-1E05-42C2-AC13-F54CE3768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25E2984-404D-4193-AF2F-00871FFE1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C9C14-3846-46F8-B4F9-40BEA65BE5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5338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D7D4C47-A660-466B-9B3A-140E37636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621F4-F88A-43C1-A188-569C0B9DE579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AF61FFC-331C-4122-B8A3-6DA9B7AB6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EF096C2-8911-47BF-9F15-C765F95C5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A07F3-CAB9-4A1F-AE3A-D5F5E557C1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7836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F9F174-9C24-4568-8FA8-A0AE519DC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C0B0B-1FB5-479B-B52A-46793E69BE8A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706D3CF-02D7-47A0-9E12-583D67040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036C79-4AC4-42BD-B341-2781366F2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3806B-181A-4E91-8EEB-1801585CDA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15485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C301094-6787-4086-9269-74FDF77D1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065B1-CE38-4C92-A4B0-80B7D862F69F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36B94B-8164-4BD0-82F1-78BDDF625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7EA05B-3527-47C2-92F4-70B11200C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5282E-3A88-4349-88FD-304D8FF0D1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60758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37308-9A90-4C6B-BD70-0E1B69F4A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6D1FF-65BD-4F4A-8645-B303DC926182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A838C-0F23-433A-8E4D-7C0A89AB2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68018-974B-4FB8-B0D6-37BFF2E42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065FD-B19C-4722-AC15-893FD88B9B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82769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6D485-8713-4E40-8C8E-822E4FCDC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47EBA-2758-4010-80B2-56923A6E97BD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F4D32-210A-43EE-B55D-6A387B3DC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6CA25-AED4-409D-879A-AB863C773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86215-14E7-48AE-A685-6499AB3A67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3711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9EED8-0B71-4DD8-82AA-A2F0FA0EF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DECA1-37B8-4ACC-A3E3-F19AB7CD6979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700D8-1E01-472B-9BF9-6EE97B0D7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DD8C-A3DF-4D77-8129-1732B21B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CAF0F-F50C-49C2-BCFA-901C18DFDE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790293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C0603-371F-4225-B650-C3A732DBC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A09CD-ED65-4F64-99B3-E0CB4C459563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0AF7D-9FE5-4D22-99FF-DB8F8B2BC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793F9-CBE1-48F3-BE54-2A9217AEA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D5356-A40E-43EF-9130-CAB1958B5A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07996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9BA55-F068-4C8E-B351-E9DECF083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66637-B6B2-462C-BDB0-086E3D7C543B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CD7B8-239F-4AF4-B8B2-70738F3DC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4DEC4-4E67-402F-B1EB-C18017835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D128E-A4C8-444D-A7C9-2F065ECFBD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50872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346E22A-68BC-4EDD-9C1E-B194D39D4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69729-2900-45EA-A53E-E30E1DD5AF2C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0166A91-3442-4DB7-80AE-4F2A8F8F7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A442AC-5F3F-4CFA-A5C8-7AC603A44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B5A9C-BC4F-4CE0-B5E3-2D91B55494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560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4DA23DC-3B54-4523-B54A-6469DD1B4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38F35-AECF-4D7B-A0AE-8C0F06D1BEF4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9442C97-DF11-49C5-AE67-03D589A7C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4E0ECED-9BFC-41A6-AF5F-C770CB16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B3930-F1C9-425F-8797-B7ABB226D5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7826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9560ACB-9A11-45DC-850C-A8B4EF36D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1F867-C924-4304-BD24-64F982C1286F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414E41D-768B-43C8-A17C-7ADC9FB0D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55A7BB5-370E-4D93-A640-7F95EED19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D4B3E-2091-4342-A32B-BFD74DDF6F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052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F46D1DB-DF62-4D9D-8E20-E973D1BEF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D212A-FBBA-49C5-A43E-70A13B8D4B44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0EE44F8-425F-4566-9EC9-04054445C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A3367FF-F3B7-4150-AD4B-97ACDC7EC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7F63E-3612-4351-9980-228D711733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2463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9CC1E43-29E7-4A72-A86A-E7C7EF957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73F86-37A8-41F8-87BB-70355F4D84F0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DD5CEFD-9234-4A84-B103-9BFE5022C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8E727CE-0658-4928-AD2A-6ED411884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BF4C0-1D7D-40AE-84FE-6D90F4F66E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64025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54B0DA-CC53-40EA-AAC7-AAF3A19E1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94F2C-42B3-4111-B4AD-134989E21737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31BCBF-9238-4765-9A05-6D575706D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ACE819F-65F4-4EEC-B09A-3588EC66B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04F72-1799-4F3F-9C22-CC5C514FF4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44111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32B338-3939-4F71-A6B2-3DF275000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D46B3-C6B3-45C0-A578-A705A3495CDB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985043-C643-416F-BC83-EC9E31A1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120D7C-2924-4397-A914-BE9D45F8D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46392-EECE-4B2C-8CB7-2E5226DBDC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07450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000F9-9B09-4B49-A4F7-8488873DC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10C74-C270-4648-AF2F-27F16D8D89F6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A45C4-AC89-4F0B-A435-AF66BB250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B81F1-BB1B-4086-9EA5-ADAEB3FB2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87669-7FDB-4959-A8A1-81A0A86371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68727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2B158-8857-4962-8315-04E5EF8CA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941EE-9EEE-403A-8085-256650E64E32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09FC1-F6AF-4355-B27C-0D914465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29733-809E-4CA1-BD60-CBC5B9B6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7C672-7E64-44A4-9559-310072CA4E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42254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C452C-57BA-4785-8CFE-5DF55D3BB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12515-914F-4FD4-B6AD-5E023073FDBE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74417-022E-4171-870F-9FB04E4C3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3E1B-0E3C-4F09-9BBE-215E5FEEA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2EFF-B144-422D-9CE2-F3DF31EDA6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345351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FA386-74CA-4A77-8A0E-C05AB0A12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B5378-3516-4B08-B899-DEBDD5F3D0B7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B0161-81D8-4D7F-9A0C-FE754D680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8315-69A7-4837-8D39-BAD67271E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D366C-17B0-4195-B52D-0171227E7E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8545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1BDB3-D190-4F8E-AB2D-1B83726AF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39ED8-B2E9-4F67-9D87-6D4A1212D8C8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906FA-98CA-4841-9030-F10BAD7E8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1812C-BC59-42C2-99F5-73ED11E68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95C66-CC8E-44DA-878E-28F7248706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246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09A4E5B-4785-4949-8BD0-7F0C162CD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B19AB-AC29-4A90-B1D4-CD47E7B036CA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84BE6B1-AE1A-449C-97EC-C74C8B88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E974EA9-D26A-4AFF-B97A-86FE783F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5837-E6C8-43C1-98B7-CDB5B4725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504485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800A01-4BBA-4E16-9991-DEF01E52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9A1DB-CFF1-4E53-8ABF-1BF5B11B844E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858F0C8-40FE-4C55-8DD0-53F3F0AE9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95394B2-1BB3-45EB-8E34-E9A2F793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A275C-42A2-44E4-8597-7F094ABAA7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01611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EE80D77-18A4-4E27-B2A9-103721255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E54BD-F38E-4979-90B4-0A6378AC31EB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1CFADEA-8FF6-4E80-B5BF-960298E48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9324A3-B9CC-46A5-A6E1-1F9067DA5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844B-3AE2-45D7-ABA2-1DDD1153C7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956472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8C4320C-1B90-49AC-B505-B7770833F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F3A14-2944-4F30-82EC-DF793FE4829D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7468C3D-C667-413B-9199-AF2B483BE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1621A62-9F71-4D57-A165-12CE3D920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361F2-F9AA-4A52-B5E3-EDA77CEE1F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78821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BEE0ECD-130A-4ACF-878E-0ECAC389B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AC4A0-EA67-4A7C-ABE3-8C15016295DA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9918A14-A77D-4E7F-8C12-35B9EFDB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60192E0-1C98-42A2-8362-934E6B415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D0D7E-83A4-4B8A-A338-8B3CBDC455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78091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AFB42A-C7F8-4CA4-AB6E-B078DE6B9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8A332-7A52-46E7-9939-AF58926D8C3F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D6798A0-3AF8-4B70-BD9A-72B167F1B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DBD56F-56D2-4090-AF92-AD576DAE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A9B30-35EB-4D69-84D0-3E7E11D76B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602168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F2C843-4A3B-4B5E-82C0-9567DA1B6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40430-C903-41E1-A53A-A1C611E6822F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9852E52-508B-4B9E-B580-47FD499B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B6CC4A-487D-45A9-BD25-E7BD7A0D2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1A3CA-1913-48F5-9642-1F2A95E42A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09444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FECDF-FEAA-44D3-85E0-38A9F1188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57189-0131-46ED-87A9-1CF7D4A7D169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DDC69-7760-40FA-9D64-951340EFD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D352C-CB11-4E5C-B030-1B0DBE1BD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99F5A-AECE-4477-8289-028584BFD4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034524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37255-0226-429C-A5B9-341D9D10C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D212F-1B69-4852-9197-67DD95A6200A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C42F3-C2DE-40A6-BF3B-00DE2F529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6576F-97EC-42F3-BA36-4554B9436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37F5E-F8A4-4F8C-9F5D-47F934F52E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340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E4229F4-87F4-4823-BBE1-5AE40222E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55646-66C7-4723-B60A-172D9A331D51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DEAAB6D-EA2A-4FA5-AD56-1949ABBE1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2BA1CC2-CE1A-4000-956F-08D2F5D46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E84B7-18E2-4B63-BE12-F05F9C45EA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32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F51726E-25CE-4501-8620-8147A5BDB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D9A00-C06E-46EC-AE06-8CF5D9CC1FE8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7DC26F-AC38-4698-9B2A-EF128D835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CE1CBE-BB62-4512-AF3B-5479B3B74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2C4FA-C077-4D21-A3C2-32EE1CC7B8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79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BDF65F5-AE30-40C1-AF33-BD990F6E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278C0-3B7F-4990-848F-3E5BFDDA9E7C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B5D091-489A-497B-8F68-CDC3EAD6B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148F740-4328-47FC-A4A9-024532552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CBB3B-B3C6-4DD7-B5E5-0E1FF34F46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970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756EE05-FFCB-48F3-A8A3-B061183FB7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C3E8C72-47A2-46A8-8079-4D04141080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BFB5F-9122-4252-9B92-143A3ED79D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0691EC-B41F-4B58-8652-F442C671B054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A72E4-D40B-444F-8841-36AAE7071B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74D07-3D4A-40CA-99D3-93B410809A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B70983-3E85-48EC-9908-56AF10E772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08" r:id="rId1"/>
    <p:sldLayoutId id="2147487109" r:id="rId2"/>
    <p:sldLayoutId id="2147487110" r:id="rId3"/>
    <p:sldLayoutId id="2147487111" r:id="rId4"/>
    <p:sldLayoutId id="2147487112" r:id="rId5"/>
    <p:sldLayoutId id="2147487113" r:id="rId6"/>
    <p:sldLayoutId id="2147487114" r:id="rId7"/>
    <p:sldLayoutId id="2147487115" r:id="rId8"/>
    <p:sldLayoutId id="2147487116" r:id="rId9"/>
    <p:sldLayoutId id="2147487117" r:id="rId10"/>
    <p:sldLayoutId id="2147487118" r:id="rId11"/>
    <p:sldLayoutId id="214748711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3D70DEFC-68CA-45BE-BE8B-658761F8426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66C3B214-09A5-43D3-B60B-BBE00F15E8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49BD2-1305-444B-8FB4-21CB4A8BA2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9D8CE8-A4E2-4637-A95A-2B1A85B5C88A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5A2B5-DE85-4B6C-8B40-74D70BF603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FAE6D-BC75-405F-9632-74BAB2E63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DF89570-25F8-4925-B074-38C201058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20" r:id="rId1"/>
    <p:sldLayoutId id="2147487121" r:id="rId2"/>
    <p:sldLayoutId id="2147487122" r:id="rId3"/>
    <p:sldLayoutId id="2147487123" r:id="rId4"/>
    <p:sldLayoutId id="2147487124" r:id="rId5"/>
    <p:sldLayoutId id="2147487125" r:id="rId6"/>
    <p:sldLayoutId id="2147487126" r:id="rId7"/>
    <p:sldLayoutId id="2147487127" r:id="rId8"/>
    <p:sldLayoutId id="2147487128" r:id="rId9"/>
    <p:sldLayoutId id="2147487129" r:id="rId10"/>
    <p:sldLayoutId id="21474871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>
            <a:extLst>
              <a:ext uri="{FF2B5EF4-FFF2-40B4-BE49-F238E27FC236}">
                <a16:creationId xmlns:a16="http://schemas.microsoft.com/office/drawing/2014/main" id="{AEAEA461-4422-4A59-B355-7BD2B342EC2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12">
            <a:extLst>
              <a:ext uri="{FF2B5EF4-FFF2-40B4-BE49-F238E27FC236}">
                <a16:creationId xmlns:a16="http://schemas.microsoft.com/office/drawing/2014/main" id="{0A51636A-6E7F-46A1-AC6C-EE4831620A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92E50C1E-1701-484F-BAC7-8C24EF057C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Tw Cen MT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5430D9D-80D4-4BBD-9651-14583E11BC15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9B5234-9DD3-45FC-A514-FF0508D438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55EA26-4D2C-45E7-9E36-00C09A05CF53}"/>
              </a:ext>
            </a:extLst>
          </p:cNvPr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5A30C8-6B65-4E8B-B4C2-21C157615A15}"/>
              </a:ext>
            </a:extLst>
          </p:cNvPr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E07726-5514-4352-A021-BC3A079FD2DF}"/>
              </a:ext>
            </a:extLst>
          </p:cNvPr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5AAEDA77-9931-4EEF-80F2-4246522224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 smtClean="0">
                <a:solidFill>
                  <a:srgbClr val="FFFFFF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08C1FD-446B-49F3-B908-823CCE62DF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67" r:id="rId1"/>
    <p:sldLayoutId id="2147487168" r:id="rId2"/>
    <p:sldLayoutId id="2147487169" r:id="rId3"/>
    <p:sldLayoutId id="2147487170" r:id="rId4"/>
    <p:sldLayoutId id="2147487171" r:id="rId5"/>
    <p:sldLayoutId id="2147487131" r:id="rId6"/>
    <p:sldLayoutId id="2147487172" r:id="rId7"/>
    <p:sldLayoutId id="2147487132" r:id="rId8"/>
    <p:sldLayoutId id="2147487173" r:id="rId9"/>
    <p:sldLayoutId id="2147487133" r:id="rId10"/>
    <p:sldLayoutId id="214748717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DE6C36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A9B07C5E-CA3E-42D3-B561-50588FB4E59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B6B4D44C-8970-4D41-9E00-A9E1EAADA3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707F7-2E97-42CB-8225-CC59FF7283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70B3EE3-81D3-42AA-95BB-3C5C9EF2F597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88498-8653-4DE0-89A1-06CA64715E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06707-6B9C-4CE7-B8FB-7D97CAF149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B89758E-840F-4274-A6E7-E2F18C5DCF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34" r:id="rId1"/>
    <p:sldLayoutId id="2147487135" r:id="rId2"/>
    <p:sldLayoutId id="2147487136" r:id="rId3"/>
    <p:sldLayoutId id="2147487137" r:id="rId4"/>
    <p:sldLayoutId id="2147487138" r:id="rId5"/>
    <p:sldLayoutId id="2147487139" r:id="rId6"/>
    <p:sldLayoutId id="2147487140" r:id="rId7"/>
    <p:sldLayoutId id="2147487141" r:id="rId8"/>
    <p:sldLayoutId id="2147487142" r:id="rId9"/>
    <p:sldLayoutId id="2147487143" r:id="rId10"/>
    <p:sldLayoutId id="21474871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>
            <a:extLst>
              <a:ext uri="{FF2B5EF4-FFF2-40B4-BE49-F238E27FC236}">
                <a16:creationId xmlns:a16="http://schemas.microsoft.com/office/drawing/2014/main" id="{B1EF81C6-BB6C-485A-9196-E3A8D84F41F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C76EBADB-6CC1-4FCB-B33B-8F153A4EE7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BF2CF-6EAE-4F23-8829-D73213B3F3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03E26CF-7C51-4C90-805F-1213136BDA45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32A2B-21A4-43AA-837F-15E939FDAD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65548-D654-4359-8D7E-8EA49FEE93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E4E4ED6-019C-4B0C-BDDA-C0DC9E2A39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45" r:id="rId1"/>
    <p:sldLayoutId id="2147487146" r:id="rId2"/>
    <p:sldLayoutId id="2147487147" r:id="rId3"/>
    <p:sldLayoutId id="2147487148" r:id="rId4"/>
    <p:sldLayoutId id="2147487149" r:id="rId5"/>
    <p:sldLayoutId id="2147487150" r:id="rId6"/>
    <p:sldLayoutId id="2147487151" r:id="rId7"/>
    <p:sldLayoutId id="2147487152" r:id="rId8"/>
    <p:sldLayoutId id="2147487153" r:id="rId9"/>
    <p:sldLayoutId id="2147487154" r:id="rId10"/>
    <p:sldLayoutId id="21474871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>
            <a:extLst>
              <a:ext uri="{FF2B5EF4-FFF2-40B4-BE49-F238E27FC236}">
                <a16:creationId xmlns:a16="http://schemas.microsoft.com/office/drawing/2014/main" id="{7E60B545-4AB9-4403-A1EC-C612C2A7DD2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Text Placeholder 2">
            <a:extLst>
              <a:ext uri="{FF2B5EF4-FFF2-40B4-BE49-F238E27FC236}">
                <a16:creationId xmlns:a16="http://schemas.microsoft.com/office/drawing/2014/main" id="{07F2B23A-2019-43B9-B690-82F41256FC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543DE-92D8-4334-8A03-379C8FACA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707B7C5-EDB7-46B4-BA5A-F939C3891A60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83510-DC5C-47B2-90BE-FEED8C6D02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F1C7B-EF78-4A36-B684-C8935CD40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AFDB046-9070-4194-930C-8C87F9F69E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56" r:id="rId1"/>
    <p:sldLayoutId id="2147487157" r:id="rId2"/>
    <p:sldLayoutId id="2147487158" r:id="rId3"/>
    <p:sldLayoutId id="2147487159" r:id="rId4"/>
    <p:sldLayoutId id="2147487160" r:id="rId5"/>
    <p:sldLayoutId id="2147487161" r:id="rId6"/>
    <p:sldLayoutId id="2147487162" r:id="rId7"/>
    <p:sldLayoutId id="2147487163" r:id="rId8"/>
    <p:sldLayoutId id="2147487164" r:id="rId9"/>
    <p:sldLayoutId id="2147487165" r:id="rId10"/>
    <p:sldLayoutId id="21474871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lsu.edu/riskmgt/triptravelservice" TargetMode="Externa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itle 2">
            <a:extLst>
              <a:ext uri="{FF2B5EF4-FFF2-40B4-BE49-F238E27FC236}">
                <a16:creationId xmlns:a16="http://schemas.microsoft.com/office/drawing/2014/main" id="{DCEB4D9B-588D-4D7C-92FD-A5146CF9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2400"/>
            <a:ext cx="8153400" cy="990600"/>
          </a:xfrm>
        </p:spPr>
        <p:txBody>
          <a:bodyPr/>
          <a:lstStyle/>
          <a:p>
            <a:pPr algn="ctr">
              <a:defRPr/>
            </a:pPr>
            <a:br>
              <a:rPr lang="en-US" sz="3600" b="1" dirty="0">
                <a:solidFill>
                  <a:srgbClr val="7F7F7F"/>
                </a:solidFill>
                <a:cs typeface="+mj-cs"/>
              </a:rPr>
            </a:br>
            <a:r>
              <a:rPr lang="en-US" sz="3200" b="1" dirty="0">
                <a:solidFill>
                  <a:srgbClr val="441783"/>
                </a:solidFill>
                <a:cs typeface="+mj-cs"/>
              </a:rPr>
              <a:t>Service-Learning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  <a:cs typeface="+mj-cs"/>
              </a:rPr>
            </a:b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cs typeface="+mj-cs"/>
              </a:rPr>
              <a:t>Student Trip Travel Insurance</a:t>
            </a:r>
            <a:b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cs typeface="+mj-cs"/>
              </a:rPr>
            </a:br>
            <a:endParaRPr lang="en-US" sz="2800" b="1" dirty="0">
              <a:solidFill>
                <a:schemeClr val="tx1">
                  <a:lumMod val="50000"/>
                  <a:lumOff val="50000"/>
                </a:schemeClr>
              </a:solidFill>
              <a:cs typeface="+mj-cs"/>
            </a:endParaRPr>
          </a:p>
        </p:txBody>
      </p:sp>
      <p:sp>
        <p:nvSpPr>
          <p:cNvPr id="16387" name="Content Placeholder 3">
            <a:extLst>
              <a:ext uri="{FF2B5EF4-FFF2-40B4-BE49-F238E27FC236}">
                <a16:creationId xmlns:a16="http://schemas.microsoft.com/office/drawing/2014/main" id="{958EF9C0-F684-4DF8-A8B5-BEEFD3633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38600" y="2438400"/>
            <a:ext cx="4648200" cy="35814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Complete on-line form prior to travel. 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lsu.edu/</a:t>
            </a:r>
            <a:r>
              <a:rPr lang="en-US" altLang="en-US" dirty="0" err="1">
                <a:ea typeface="ＭＳ Ｐゴシック" panose="020B0600070205080204" pitchFamily="34" charset="-128"/>
              </a:rPr>
              <a:t>riskmgt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Under Forms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Links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  <a:hlinkClick r:id="rId2"/>
              </a:rPr>
              <a:t>On-Line Form </a:t>
            </a:r>
            <a:endParaRPr lang="en-US" altLang="en-US" sz="2400" dirty="0">
              <a:ea typeface="ＭＳ Ｐゴシック" panose="020B0600070205080204" pitchFamily="34" charset="-128"/>
            </a:endParaRPr>
          </a:p>
          <a:p>
            <a:pPr lvl="1">
              <a:buFont typeface="Wingdings 2" panose="05020102010507070707" pitchFamily="18" charset="2"/>
              <a:buNone/>
            </a:pPr>
            <a:r>
              <a:rPr lang="en-US" altLang="en-US" sz="2000" dirty="0">
                <a:ea typeface="ＭＳ Ｐゴシック" panose="020B0600070205080204" pitchFamily="34" charset="-128"/>
              </a:rPr>
              <a:t>	http://www.lsu.edu/riskmgt/forms/student-trip-travel-individual.php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6388" name="Text Placeholder 1">
            <a:extLst>
              <a:ext uri="{FF2B5EF4-FFF2-40B4-BE49-F238E27FC236}">
                <a16:creationId xmlns:a16="http://schemas.microsoft.com/office/drawing/2014/main" id="{274E08ED-C3D8-4B25-8C9F-2C48562ADCF0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2895600" cy="639763"/>
          </a:xfrm>
        </p:spPr>
        <p:txBody>
          <a:bodyPr/>
          <a:lstStyle/>
          <a:p>
            <a:r>
              <a:rPr lang="en-US" altLang="en-US" sz="3200" dirty="0">
                <a:solidFill>
                  <a:srgbClr val="441783"/>
                </a:solidFill>
                <a:ea typeface="ＭＳ Ｐゴシック" panose="020B0600070205080204" pitchFamily="34" charset="-128"/>
              </a:rPr>
              <a:t>Provided by:</a:t>
            </a:r>
          </a:p>
        </p:txBody>
      </p:sp>
      <p:sp>
        <p:nvSpPr>
          <p:cNvPr id="16389" name="Text Placeholder 2">
            <a:extLst>
              <a:ext uri="{FF2B5EF4-FFF2-40B4-BE49-F238E27FC236}">
                <a16:creationId xmlns:a16="http://schemas.microsoft.com/office/drawing/2014/main" id="{410606AB-D175-4D06-97F7-910568F2E5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038600" y="1752600"/>
            <a:ext cx="4648200" cy="639763"/>
          </a:xfrm>
          <a:solidFill>
            <a:schemeClr val="accent2"/>
          </a:solidFill>
        </p:spPr>
        <p:txBody>
          <a:bodyPr/>
          <a:lstStyle/>
          <a:p>
            <a:r>
              <a:rPr lang="en-US" altLang="en-US" sz="3200" dirty="0">
                <a:solidFill>
                  <a:srgbClr val="441783"/>
                </a:solidFill>
                <a:ea typeface="ＭＳ Ｐゴシック" panose="020B0600070205080204" pitchFamily="34" charset="-128"/>
              </a:rPr>
              <a:t>Requirements:	</a:t>
            </a:r>
            <a:r>
              <a:rPr lang="en-US" altLang="en-US" sz="3200" dirty="0">
                <a:ea typeface="ＭＳ Ｐゴシック" panose="020B0600070205080204" pitchFamily="34" charset="-128"/>
              </a:rPr>
              <a:t>	</a:t>
            </a:r>
          </a:p>
        </p:txBody>
      </p:sp>
      <p:pic>
        <p:nvPicPr>
          <p:cNvPr id="16390" name="Content Placeholder 6" descr="Logo of LSU Student government, with three purple rows surrounding a golden square. Words read: Student government, divided by a golden line, Louisiana State University.">
            <a:extLst>
              <a:ext uri="{FF2B5EF4-FFF2-40B4-BE49-F238E27FC236}">
                <a16:creationId xmlns:a16="http://schemas.microsoft.com/office/drawing/2014/main" id="{83E0128A-5891-4F73-B7BF-14047DE02E30}"/>
              </a:ext>
            </a:extLst>
          </p:cNvPr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" r="4189"/>
          <a:stretch>
            <a:fillRect/>
          </a:stretch>
        </p:blipFill>
        <p:spPr>
          <a:xfrm>
            <a:off x="609600" y="2438400"/>
            <a:ext cx="2894013" cy="2667000"/>
          </a:xfrm>
        </p:spPr>
      </p:pic>
    </p:spTree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SU">
  <a:themeElements>
    <a:clrScheme name="Custom 1">
      <a:dk1>
        <a:sysClr val="windowText" lastClr="000000"/>
      </a:dk1>
      <a:lt1>
        <a:sysClr val="window" lastClr="FFFFFF"/>
      </a:lt1>
      <a:dk2>
        <a:srgbClr val="461D7C"/>
      </a:dk2>
      <a:lt2>
        <a:srgbClr val="F4E7ED"/>
      </a:lt2>
      <a:accent1>
        <a:srgbClr val="461D7C"/>
      </a:accent1>
      <a:accent2>
        <a:srgbClr val="FFCA0C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61D7C"/>
    </a:dk2>
    <a:lt2>
      <a:srgbClr val="F4E7ED"/>
    </a:lt2>
    <a:accent1>
      <a:srgbClr val="461D7C"/>
    </a:accent1>
    <a:accent2>
      <a:srgbClr val="FFCA0C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12138</TotalTime>
  <Words>22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ＭＳ Ｐゴシック</vt:lpstr>
      <vt:lpstr>Calibri</vt:lpstr>
      <vt:lpstr>Tw Cen MT</vt:lpstr>
      <vt:lpstr>Wingdings</vt:lpstr>
      <vt:lpstr>Wingdings 2</vt:lpstr>
      <vt:lpstr>Custom Design</vt:lpstr>
      <vt:lpstr>1_Custom Design</vt:lpstr>
      <vt:lpstr>LSU</vt:lpstr>
      <vt:lpstr>2_Custom Design</vt:lpstr>
      <vt:lpstr>3_Custom Design</vt:lpstr>
      <vt:lpstr>4_Custom Design</vt:lpstr>
      <vt:lpstr> Service-Learning Student Trip Travel Insurance </vt:lpstr>
    </vt:vector>
  </TitlesOfParts>
  <Company>LSU-FSS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drob4</dc:creator>
  <cp:lastModifiedBy>Taylor Armer</cp:lastModifiedBy>
  <cp:revision>277</cp:revision>
  <dcterms:created xsi:type="dcterms:W3CDTF">2010-12-02T16:58:25Z</dcterms:created>
  <dcterms:modified xsi:type="dcterms:W3CDTF">2019-05-30T18:04:44Z</dcterms:modified>
</cp:coreProperties>
</file>