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Mega Fresh" charset="1" panose="00000000000000000000"/>
      <p:regular r:id="rId7"/>
    </p:embeddedFont>
    <p:embeddedFont>
      <p:font typeface="Proxima Nova Heavy" charset="1" panose="02000506030000020004"/>
      <p:regular r:id="rId8"/>
    </p:embeddedFont>
    <p:embeddedFont>
      <p:font typeface="Proxima Nova" charset="1" panose="020005060300000200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E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98908" y="-117433"/>
            <a:ext cx="10521866" cy="10521866"/>
          </a:xfrm>
          <a:custGeom>
            <a:avLst/>
            <a:gdLst/>
            <a:ahLst/>
            <a:cxnLst/>
            <a:rect r="r" b="b" t="t" l="l"/>
            <a:pathLst>
              <a:path h="10521866" w="10521866">
                <a:moveTo>
                  <a:pt x="0" y="0"/>
                </a:moveTo>
                <a:lnTo>
                  <a:pt x="10521866" y="0"/>
                </a:lnTo>
                <a:lnTo>
                  <a:pt x="10521866" y="10521866"/>
                </a:lnTo>
                <a:lnTo>
                  <a:pt x="0" y="10521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9C87BA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1171253" y="0"/>
            <a:ext cx="6477501" cy="10284431"/>
          </a:xfrm>
          <a:custGeom>
            <a:avLst/>
            <a:gdLst/>
            <a:ahLst/>
            <a:cxnLst/>
            <a:rect r="r" b="b" t="t" l="l"/>
            <a:pathLst>
              <a:path h="10284431" w="6477501">
                <a:moveTo>
                  <a:pt x="0" y="0"/>
                </a:moveTo>
                <a:lnTo>
                  <a:pt x="6477500" y="0"/>
                </a:lnTo>
                <a:lnTo>
                  <a:pt x="6477500" y="10284431"/>
                </a:lnTo>
                <a:lnTo>
                  <a:pt x="0" y="10284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97231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75453" y="9258300"/>
            <a:ext cx="5693667" cy="740177"/>
          </a:xfrm>
          <a:custGeom>
            <a:avLst/>
            <a:gdLst/>
            <a:ahLst/>
            <a:cxnLst/>
            <a:rect r="r" b="b" t="t" l="l"/>
            <a:pathLst>
              <a:path h="740177" w="5693667">
                <a:moveTo>
                  <a:pt x="0" y="0"/>
                </a:moveTo>
                <a:lnTo>
                  <a:pt x="5693667" y="0"/>
                </a:lnTo>
                <a:lnTo>
                  <a:pt x="5693667" y="740177"/>
                </a:lnTo>
                <a:lnTo>
                  <a:pt x="0" y="7401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718694" y="57184"/>
            <a:ext cx="5346948" cy="1743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78"/>
              </a:lnSpc>
              <a:spcBef>
                <a:spcPct val="0"/>
              </a:spcBef>
            </a:pPr>
            <a:r>
              <a:rPr lang="en-US" sz="10127">
                <a:solidFill>
                  <a:srgbClr val="371660"/>
                </a:solidFill>
                <a:latin typeface="Mega Fresh"/>
                <a:ea typeface="Mega Fresh"/>
                <a:cs typeface="Mega Fresh"/>
                <a:sym typeface="Mega Fresh"/>
              </a:rPr>
              <a:t>We’re hiring!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718694" y="1752566"/>
            <a:ext cx="4008834" cy="1110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39"/>
              </a:lnSpc>
              <a:spcBef>
                <a:spcPct val="0"/>
              </a:spcBef>
            </a:pPr>
            <a:r>
              <a:rPr lang="en-US" b="true" sz="6528">
                <a:solidFill>
                  <a:srgbClr val="461C7B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SI Leaders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140973" y="1752566"/>
            <a:ext cx="2479030" cy="1110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39"/>
              </a:lnSpc>
              <a:spcBef>
                <a:spcPct val="0"/>
              </a:spcBef>
            </a:pPr>
            <a:r>
              <a:rPr lang="en-US" b="true" sz="6528">
                <a:solidFill>
                  <a:srgbClr val="461C7B"/>
                </a:solidFill>
                <a:latin typeface="Proxima Nova Heavy"/>
                <a:ea typeface="Proxima Nova Heavy"/>
                <a:cs typeface="Proxima Nova Heavy"/>
                <a:sym typeface="Proxima Nova Heavy"/>
              </a:rPr>
              <a:t>Tutors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718694" y="2682120"/>
            <a:ext cx="1581448" cy="876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9"/>
              </a:lnSpc>
              <a:spcBef>
                <a:spcPct val="0"/>
              </a:spcBef>
            </a:pPr>
            <a:r>
              <a:rPr lang="en-US" sz="5063">
                <a:solidFill>
                  <a:srgbClr val="371660"/>
                </a:solidFill>
                <a:latin typeface="Mega Fresh"/>
                <a:ea typeface="Mega Fresh"/>
                <a:cs typeface="Mega Fresh"/>
                <a:sym typeface="Mega Fresh"/>
              </a:rPr>
              <a:t>Benefits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140973" y="2758320"/>
            <a:ext cx="1581448" cy="876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9"/>
              </a:lnSpc>
              <a:spcBef>
                <a:spcPct val="0"/>
              </a:spcBef>
            </a:pPr>
            <a:r>
              <a:rPr lang="en-US" sz="5063">
                <a:solidFill>
                  <a:srgbClr val="371660"/>
                </a:solidFill>
                <a:latin typeface="Mega Fresh"/>
                <a:ea typeface="Mega Fresh"/>
                <a:cs typeface="Mega Fresh"/>
                <a:sym typeface="Mega Fresh"/>
              </a:rPr>
              <a:t>Benefits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18694" y="6207783"/>
            <a:ext cx="2508126" cy="876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9"/>
              </a:lnSpc>
              <a:spcBef>
                <a:spcPct val="0"/>
              </a:spcBef>
            </a:pPr>
            <a:r>
              <a:rPr lang="en-US" sz="5063">
                <a:solidFill>
                  <a:srgbClr val="371660"/>
                </a:solidFill>
                <a:latin typeface="Mega Fresh"/>
                <a:ea typeface="Mega Fresh"/>
                <a:cs typeface="Mega Fresh"/>
                <a:sym typeface="Mega Fresh"/>
              </a:rPr>
              <a:t>Requirements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140973" y="6207783"/>
            <a:ext cx="2508126" cy="876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9"/>
              </a:lnSpc>
              <a:spcBef>
                <a:spcPct val="0"/>
              </a:spcBef>
            </a:pPr>
            <a:r>
              <a:rPr lang="en-US" sz="5063">
                <a:solidFill>
                  <a:srgbClr val="371660"/>
                </a:solidFill>
                <a:latin typeface="Mega Fresh"/>
                <a:ea typeface="Mega Fresh"/>
                <a:cs typeface="Mega Fresh"/>
                <a:sym typeface="Mega Fresh"/>
              </a:rPr>
              <a:t>Requirements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71975" y="3691736"/>
            <a:ext cx="6040385" cy="218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your subject material knowledge </a:t>
            </a:r>
          </a:p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Gain leadership, communication, and other career readiness skills</a:t>
            </a:r>
          </a:p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Get paid to help your peers in a subject you’re passionate about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371975" y="7147207"/>
            <a:ext cx="6040385" cy="1463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Overall GPA of 3.0 or higher</a:t>
            </a:r>
          </a:p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Conduct 2-3 weekly study sessions</a:t>
            </a:r>
          </a:p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Attend all classes for the SI course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628906" y="3691736"/>
            <a:ext cx="5440213" cy="218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Work flexible hours</a:t>
            </a:r>
          </a:p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Gain leadership, communication, and other career readiness skills</a:t>
            </a:r>
          </a:p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your subject material knowledge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790456" y="7141199"/>
            <a:ext cx="5278663" cy="1825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Overall GPA of 3.0 or higher</a:t>
            </a:r>
          </a:p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 in tutor certification process</a:t>
            </a:r>
          </a:p>
          <a:p>
            <a:pPr algn="l" marL="618317" indent="-309159" lvl="1">
              <a:lnSpc>
                <a:spcPts val="2863"/>
              </a:lnSpc>
              <a:buFont typeface="Arial"/>
              <a:buChar char="•"/>
            </a:pPr>
            <a:r>
              <a:rPr lang="en-US" sz="2863">
                <a:solidFill>
                  <a:srgbClr val="371660"/>
                </a:solidFill>
                <a:latin typeface="Proxima Nova"/>
                <a:ea typeface="Proxima Nova"/>
                <a:cs typeface="Proxima Nova"/>
                <a:sym typeface="Proxima Nova"/>
              </a:rPr>
              <a:t>Attend all necessary meetings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DAGp4UWVRbo</dc:identifier>
  <dcterms:modified xsi:type="dcterms:W3CDTF">2011-08-01T06:04:30Z</dcterms:modified>
  <cp:revision>1</cp:revision>
  <dc:title>STC Hiring Slide</dc:title>
</cp:coreProperties>
</file>