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90_3C4ACC58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87_BB62D1C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4" r:id="rId3"/>
  </p:sldMasterIdLst>
  <p:notesMasterIdLst>
    <p:notesMasterId r:id="rId21"/>
  </p:notesMasterIdLst>
  <p:handoutMasterIdLst>
    <p:handoutMasterId r:id="rId22"/>
  </p:handoutMasterIdLst>
  <p:sldIdLst>
    <p:sldId id="367" r:id="rId4"/>
    <p:sldId id="257" r:id="rId5"/>
    <p:sldId id="397" r:id="rId6"/>
    <p:sldId id="383" r:id="rId7"/>
    <p:sldId id="398" r:id="rId8"/>
    <p:sldId id="399" r:id="rId9"/>
    <p:sldId id="390" r:id="rId10"/>
    <p:sldId id="386" r:id="rId11"/>
    <p:sldId id="396" r:id="rId12"/>
    <p:sldId id="387" r:id="rId13"/>
    <p:sldId id="393" r:id="rId14"/>
    <p:sldId id="395" r:id="rId15"/>
    <p:sldId id="388" r:id="rId16"/>
    <p:sldId id="400" r:id="rId17"/>
    <p:sldId id="391" r:id="rId18"/>
    <p:sldId id="392" r:id="rId19"/>
    <p:sldId id="381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2E541E-0F9A-7AB5-0677-288AC030C96F}" name="Mary Catherine Gillespie" initials="MCG" userId="Mary Catherine Gillespie" providerId="None"/>
  <p188:author id="{FDA9092C-4C14-AAD0-D974-011FFEEA0EA0}" name="Meg Wesson" initials="MW" userId="S::mwesso1@lsu.edu::1f6fab78-a1c6-482d-9699-7e0ea346c9de" providerId="AD"/>
  <p188:author id="{350F723F-AC58-09BA-CA60-3BCC75274F17}" name="Elahe N Russell" initials="ENR" userId="Elahe N Russel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7D"/>
    <a:srgbClr val="FFCC00"/>
    <a:srgbClr val="350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7"/>
    <p:restoredTop sz="94829"/>
  </p:normalViewPr>
  <p:slideViewPr>
    <p:cSldViewPr snapToGrid="0" snapToObjects="1">
      <p:cViewPr varScale="1">
        <p:scale>
          <a:sx n="106" d="100"/>
          <a:sy n="106" d="100"/>
        </p:scale>
        <p:origin x="106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comments/modernComment_187_BB62D1C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D5F9E4-345F-4D90-BA5E-0D9DE4A50EDD}" authorId="{FDA9092C-4C14-AAD0-D974-011FFEEA0EA0}" status="resolved" created="2025-02-04T21:45:26.52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43815616" sldId="391"/>
      <ac:spMk id="2" creationId="{7E0A5FEF-2BC2-E315-9AFD-5D2F145C8792}"/>
      <ac:txMk cp="0" len="1">
        <ac:context len="14" hash="2582155317"/>
      </ac:txMk>
    </ac:txMkLst>
    <p188:replyLst>
      <p188:reply id="{6F360298-5F1D-4CE1-AEA9-36013C374937}" authorId="{6C2E541E-0F9A-7AB5-0677-288AC030C96F}" created="2025-02-05T14:35:32.456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Recommend changing to “Printed”</a:t>
        </a:r>
      </a:p>
    </p188:txBody>
  </p188:cm>
</p188:cmLst>
</file>

<file path=ppt/comments/modernComment_190_3C4ACC5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71A59E1-2E81-4E3F-9E51-B76312688A06}" authorId="{FDA9092C-4C14-AAD0-D974-011FFEEA0EA0}" created="2025-02-04T21:46:43.7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226538" sldId="389"/>
      <ac:spMk id="3" creationId="{8E6BCCF0-2D36-4BEB-13ED-CA68005B92C3}"/>
      <ac:txMk cp="164">
        <ac:context len="436" hash="2754691737"/>
      </ac:txMk>
    </ac:txMkLst>
    <p188:replyLst>
      <p188:reply id="{D25F8A15-CF7B-4818-AF4F-FDD8A4A7535B}" authorId="{6C2E541E-0F9A-7AB5-0677-288AC030C96F}" created="2025-02-05T14:41:36.829">
        <p188:txBody>
          <a:bodyPr/>
          <a:lstStyle/>
          <a:p>
            <a:r>
              <a:rPr lang="en-US"/>
              <a:t>Reread and let me know if more clear </a:t>
            </a:r>
          </a:p>
        </p188:txBody>
      </p188:reply>
    </p188:replyLst>
    <p188:txBody>
      <a:bodyPr/>
      <a:lstStyle/>
      <a:p>
        <a:r>
          <a:rPr lang="en-US"/>
          <a:t>Not sure if you want to clarify what’s considered a deposit since that will change (i.e. cash/checks versus deposit slip/credit card).  FAR will receive any CARD entries where the deposit payment types are only deposit slip and credit card.</a:t>
        </a:r>
      </a:p>
    </p188:txBody>
  </p188:cm>
  <p188:cm id="{5A6E7A76-0E73-4EE0-B6F0-74648C29EFE9}" authorId="{FDA9092C-4C14-AAD0-D974-011FFEEA0EA0}" status="resolved" created="2025-02-04T21:47:41.36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226538" sldId="389"/>
      <ac:spMk id="3" creationId="{8E6BCCF0-2D36-4BEB-13ED-CA68005B92C3}"/>
      <ac:txMk cp="0">
        <ac:context len="1" hash="13"/>
      </ac:txMk>
    </ac:txMkLst>
    <p188:replyLst>
      <p188:reply id="{9AA9E54D-1ECC-42D2-8064-B8C495D65D02}" authorId="{6C2E541E-0F9A-7AB5-0677-288AC030C96F}" created="2025-02-05T14:37:17.424">
        <p188:txBody>
          <a:bodyPr/>
          <a:lstStyle/>
          <a:p>
            <a:r>
              <a:rPr lang="en-US"/>
              <a:t>Fixed</a:t>
            </a:r>
          </a:p>
        </p188:txBody>
      </p188:reply>
    </p188:replyLst>
    <p188:txBody>
      <a:bodyPr/>
      <a:lstStyle/>
      <a:p>
        <a:r>
          <a:rPr lang="en-US"/>
          <a:t>Selecting “Print” button will open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svg"/><Relationship Id="rId1" Type="http://schemas.openxmlformats.org/officeDocument/2006/relationships/image" Target="../media/image103.png"/><Relationship Id="rId6" Type="http://schemas.openxmlformats.org/officeDocument/2006/relationships/image" Target="../media/image108.svg"/><Relationship Id="rId5" Type="http://schemas.openxmlformats.org/officeDocument/2006/relationships/image" Target="../media/image107.png"/><Relationship Id="rId4" Type="http://schemas.openxmlformats.org/officeDocument/2006/relationships/image" Target="../media/image10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svg"/><Relationship Id="rId1" Type="http://schemas.openxmlformats.org/officeDocument/2006/relationships/image" Target="../media/image103.png"/><Relationship Id="rId6" Type="http://schemas.openxmlformats.org/officeDocument/2006/relationships/image" Target="../media/image108.svg"/><Relationship Id="rId5" Type="http://schemas.openxmlformats.org/officeDocument/2006/relationships/image" Target="../media/image107.png"/><Relationship Id="rId4" Type="http://schemas.openxmlformats.org/officeDocument/2006/relationships/image" Target="../media/image10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3302F-8534-4FF8-9FF0-72B27CC223C4}" type="doc">
      <dgm:prSet loTypeId="urn:microsoft.com/office/officeart/2005/8/layout/vList6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8F7CE6C-54FB-454D-9F29-C6049D801135}">
      <dgm:prSet phldrT="[Text]"/>
      <dgm:spPr/>
      <dgm:t>
        <a:bodyPr/>
        <a:lstStyle/>
        <a:p>
          <a:r>
            <a:rPr lang="en-US" dirty="0"/>
            <a:t>Student Receivables</a:t>
          </a:r>
        </a:p>
      </dgm:t>
    </dgm:pt>
    <dgm:pt modelId="{957AAD12-399C-4D87-BF43-2076870EB46E}" type="parTrans" cxnId="{D66C681D-F768-462B-A4D3-2595FDC2D2E1}">
      <dgm:prSet/>
      <dgm:spPr/>
      <dgm:t>
        <a:bodyPr/>
        <a:lstStyle/>
        <a:p>
          <a:endParaRPr lang="en-US"/>
        </a:p>
      </dgm:t>
    </dgm:pt>
    <dgm:pt modelId="{94D8F7E3-4139-41E7-92A7-5B9233AB7A0D}" type="sibTrans" cxnId="{D66C681D-F768-462B-A4D3-2595FDC2D2E1}">
      <dgm:prSet/>
      <dgm:spPr/>
      <dgm:t>
        <a:bodyPr/>
        <a:lstStyle/>
        <a:p>
          <a:endParaRPr lang="en-US"/>
        </a:p>
      </dgm:t>
    </dgm:pt>
    <dgm:pt modelId="{00488A6A-CA6B-406A-8316-CE635D098CD2}">
      <dgm:prSet phldrT="[Text]"/>
      <dgm:spPr/>
      <dgm:t>
        <a:bodyPr/>
        <a:lstStyle/>
        <a:p>
          <a:r>
            <a:rPr lang="en-US" dirty="0"/>
            <a:t>Non-Student Receivables</a:t>
          </a:r>
        </a:p>
      </dgm:t>
    </dgm:pt>
    <dgm:pt modelId="{E9E71E60-770E-4628-8769-C7F5F25E2E26}" type="parTrans" cxnId="{D0AF9F1B-669B-4906-B722-55AFA22FFCBD}">
      <dgm:prSet/>
      <dgm:spPr/>
      <dgm:t>
        <a:bodyPr/>
        <a:lstStyle/>
        <a:p>
          <a:endParaRPr lang="en-US"/>
        </a:p>
      </dgm:t>
    </dgm:pt>
    <dgm:pt modelId="{930BC157-3AF4-4A9D-B249-A51F07D70BA9}" type="sibTrans" cxnId="{D0AF9F1B-669B-4906-B722-55AFA22FFCBD}">
      <dgm:prSet/>
      <dgm:spPr/>
      <dgm:t>
        <a:bodyPr/>
        <a:lstStyle/>
        <a:p>
          <a:endParaRPr lang="en-US"/>
        </a:p>
      </dgm:t>
    </dgm:pt>
    <dgm:pt modelId="{218D9EAE-624F-4EEE-A41C-295377E5D12E}">
      <dgm:prSet phldrT="[Text]" custT="1"/>
      <dgm:spPr/>
      <dgm:t>
        <a:bodyPr/>
        <a:lstStyle/>
        <a:p>
          <a:pPr algn="ctr">
            <a:buFontTx/>
            <a:buNone/>
          </a:pPr>
          <a:r>
            <a:rPr lang="en-US" sz="2000" b="1" i="1" dirty="0"/>
            <a:t>Workday Customers</a:t>
          </a:r>
        </a:p>
      </dgm:t>
    </dgm:pt>
    <dgm:pt modelId="{5689D5FC-9277-4F93-A987-9A064E3D85D8}" type="parTrans" cxnId="{C6421EF1-3826-4707-969B-DAD11FF94025}">
      <dgm:prSet/>
      <dgm:spPr/>
      <dgm:t>
        <a:bodyPr/>
        <a:lstStyle/>
        <a:p>
          <a:endParaRPr lang="en-US"/>
        </a:p>
      </dgm:t>
    </dgm:pt>
    <dgm:pt modelId="{0BB8C4EC-3258-4A85-AC28-928415552CA2}" type="sibTrans" cxnId="{C6421EF1-3826-4707-969B-DAD11FF94025}">
      <dgm:prSet/>
      <dgm:spPr/>
      <dgm:t>
        <a:bodyPr/>
        <a:lstStyle/>
        <a:p>
          <a:endParaRPr lang="en-US"/>
        </a:p>
      </dgm:t>
    </dgm:pt>
    <dgm:pt modelId="{8A6B414B-D9E4-4B4E-8EAE-8F8BE03A4F77}">
      <dgm:prSet phldrT="[Text]" custT="1"/>
      <dgm:spPr/>
      <dgm:t>
        <a:bodyPr/>
        <a:lstStyle/>
        <a:p>
          <a:pPr algn="ctr">
            <a:buFontTx/>
            <a:buNone/>
          </a:pPr>
          <a:r>
            <a:rPr lang="en-US" sz="2000" b="1" i="1" dirty="0"/>
            <a:t>Workday Student</a:t>
          </a:r>
        </a:p>
      </dgm:t>
    </dgm:pt>
    <dgm:pt modelId="{B0A4B4FD-2345-43F5-AE22-C13ABA1978BC}" type="parTrans" cxnId="{A937BF86-E94B-43FF-AD45-378FE67CF037}">
      <dgm:prSet/>
      <dgm:spPr/>
      <dgm:t>
        <a:bodyPr/>
        <a:lstStyle/>
        <a:p>
          <a:endParaRPr lang="en-US"/>
        </a:p>
      </dgm:t>
    </dgm:pt>
    <dgm:pt modelId="{F8663292-25FD-46F3-9DA7-04B09B7F3DB1}" type="sibTrans" cxnId="{A937BF86-E94B-43FF-AD45-378FE67CF037}">
      <dgm:prSet/>
      <dgm:spPr/>
      <dgm:t>
        <a:bodyPr/>
        <a:lstStyle/>
        <a:p>
          <a:endParaRPr lang="en-US"/>
        </a:p>
      </dgm:t>
    </dgm:pt>
    <dgm:pt modelId="{3322EE5E-898C-4C1A-84EA-522954C2517B}" type="pres">
      <dgm:prSet presAssocID="{1723302F-8534-4FF8-9FF0-72B27CC223C4}" presName="Name0" presStyleCnt="0">
        <dgm:presLayoutVars>
          <dgm:dir/>
          <dgm:animLvl val="lvl"/>
          <dgm:resizeHandles/>
        </dgm:presLayoutVars>
      </dgm:prSet>
      <dgm:spPr/>
    </dgm:pt>
    <dgm:pt modelId="{7EBCA50B-F95F-43D3-8060-69E5323C7405}" type="pres">
      <dgm:prSet presAssocID="{48F7CE6C-54FB-454D-9F29-C6049D801135}" presName="linNode" presStyleCnt="0"/>
      <dgm:spPr/>
    </dgm:pt>
    <dgm:pt modelId="{1EE01E3D-8C8F-4CD1-812B-36D7B20F0E88}" type="pres">
      <dgm:prSet presAssocID="{48F7CE6C-54FB-454D-9F29-C6049D801135}" presName="parentShp" presStyleLbl="node1" presStyleIdx="0" presStyleCnt="2">
        <dgm:presLayoutVars>
          <dgm:bulletEnabled val="1"/>
        </dgm:presLayoutVars>
      </dgm:prSet>
      <dgm:spPr/>
    </dgm:pt>
    <dgm:pt modelId="{B912BE63-C206-42BA-ABE8-AE5604343D37}" type="pres">
      <dgm:prSet presAssocID="{48F7CE6C-54FB-454D-9F29-C6049D801135}" presName="childShp" presStyleLbl="bgAccFollowNode1" presStyleIdx="0" presStyleCnt="2">
        <dgm:presLayoutVars>
          <dgm:bulletEnabled val="1"/>
        </dgm:presLayoutVars>
      </dgm:prSet>
      <dgm:spPr/>
    </dgm:pt>
    <dgm:pt modelId="{D1A01173-433D-4AFD-8273-C42CC3441FEB}" type="pres">
      <dgm:prSet presAssocID="{94D8F7E3-4139-41E7-92A7-5B9233AB7A0D}" presName="spacing" presStyleCnt="0"/>
      <dgm:spPr/>
    </dgm:pt>
    <dgm:pt modelId="{8D4BC800-FC8D-4BF3-B7DA-77461889CFB7}" type="pres">
      <dgm:prSet presAssocID="{00488A6A-CA6B-406A-8316-CE635D098CD2}" presName="linNode" presStyleCnt="0"/>
      <dgm:spPr/>
    </dgm:pt>
    <dgm:pt modelId="{3ABFA8B6-61DA-4D7F-B016-4C05767F34E8}" type="pres">
      <dgm:prSet presAssocID="{00488A6A-CA6B-406A-8316-CE635D098CD2}" presName="parentShp" presStyleLbl="node1" presStyleIdx="1" presStyleCnt="2">
        <dgm:presLayoutVars>
          <dgm:bulletEnabled val="1"/>
        </dgm:presLayoutVars>
      </dgm:prSet>
      <dgm:spPr/>
    </dgm:pt>
    <dgm:pt modelId="{E92643E9-1C8D-4D57-9DB9-339574BF09D8}" type="pres">
      <dgm:prSet presAssocID="{00488A6A-CA6B-406A-8316-CE635D098CD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0AF9F1B-669B-4906-B722-55AFA22FFCBD}" srcId="{1723302F-8534-4FF8-9FF0-72B27CC223C4}" destId="{00488A6A-CA6B-406A-8316-CE635D098CD2}" srcOrd="1" destOrd="0" parTransId="{E9E71E60-770E-4628-8769-C7F5F25E2E26}" sibTransId="{930BC157-3AF4-4A9D-B249-A51F07D70BA9}"/>
    <dgm:cxn modelId="{D66C681D-F768-462B-A4D3-2595FDC2D2E1}" srcId="{1723302F-8534-4FF8-9FF0-72B27CC223C4}" destId="{48F7CE6C-54FB-454D-9F29-C6049D801135}" srcOrd="0" destOrd="0" parTransId="{957AAD12-399C-4D87-BF43-2076870EB46E}" sibTransId="{94D8F7E3-4139-41E7-92A7-5B9233AB7A0D}"/>
    <dgm:cxn modelId="{57F4E85D-9D0E-4326-8631-DA8956191503}" type="presOf" srcId="{00488A6A-CA6B-406A-8316-CE635D098CD2}" destId="{3ABFA8B6-61DA-4D7F-B016-4C05767F34E8}" srcOrd="0" destOrd="0" presId="urn:microsoft.com/office/officeart/2005/8/layout/vList6"/>
    <dgm:cxn modelId="{52CF1A72-2429-4157-ADAF-0797F0A7057F}" type="presOf" srcId="{218D9EAE-624F-4EEE-A41C-295377E5D12E}" destId="{E92643E9-1C8D-4D57-9DB9-339574BF09D8}" srcOrd="0" destOrd="0" presId="urn:microsoft.com/office/officeart/2005/8/layout/vList6"/>
    <dgm:cxn modelId="{300D2C79-7EF3-468F-ABC6-4D3487F5EE83}" type="presOf" srcId="{48F7CE6C-54FB-454D-9F29-C6049D801135}" destId="{1EE01E3D-8C8F-4CD1-812B-36D7B20F0E88}" srcOrd="0" destOrd="0" presId="urn:microsoft.com/office/officeart/2005/8/layout/vList6"/>
    <dgm:cxn modelId="{A937BF86-E94B-43FF-AD45-378FE67CF037}" srcId="{48F7CE6C-54FB-454D-9F29-C6049D801135}" destId="{8A6B414B-D9E4-4B4E-8EAE-8F8BE03A4F77}" srcOrd="0" destOrd="0" parTransId="{B0A4B4FD-2345-43F5-AE22-C13ABA1978BC}" sibTransId="{F8663292-25FD-46F3-9DA7-04B09B7F3DB1}"/>
    <dgm:cxn modelId="{8901219F-C98B-4849-BBB9-72C5BDA94684}" type="presOf" srcId="{8A6B414B-D9E4-4B4E-8EAE-8F8BE03A4F77}" destId="{B912BE63-C206-42BA-ABE8-AE5604343D37}" srcOrd="0" destOrd="0" presId="urn:microsoft.com/office/officeart/2005/8/layout/vList6"/>
    <dgm:cxn modelId="{2EF4ACD8-1470-45A2-B5D7-D0C28D3812C3}" type="presOf" srcId="{1723302F-8534-4FF8-9FF0-72B27CC223C4}" destId="{3322EE5E-898C-4C1A-84EA-522954C2517B}" srcOrd="0" destOrd="0" presId="urn:microsoft.com/office/officeart/2005/8/layout/vList6"/>
    <dgm:cxn modelId="{C6421EF1-3826-4707-969B-DAD11FF94025}" srcId="{00488A6A-CA6B-406A-8316-CE635D098CD2}" destId="{218D9EAE-624F-4EEE-A41C-295377E5D12E}" srcOrd="0" destOrd="0" parTransId="{5689D5FC-9277-4F93-A987-9A064E3D85D8}" sibTransId="{0BB8C4EC-3258-4A85-AC28-928415552CA2}"/>
    <dgm:cxn modelId="{FAAD0356-FA6E-4B9F-A310-36D53206586B}" type="presParOf" srcId="{3322EE5E-898C-4C1A-84EA-522954C2517B}" destId="{7EBCA50B-F95F-43D3-8060-69E5323C7405}" srcOrd="0" destOrd="0" presId="urn:microsoft.com/office/officeart/2005/8/layout/vList6"/>
    <dgm:cxn modelId="{92A564DD-CD70-4A74-8A6F-86A4BE86D0B5}" type="presParOf" srcId="{7EBCA50B-F95F-43D3-8060-69E5323C7405}" destId="{1EE01E3D-8C8F-4CD1-812B-36D7B20F0E88}" srcOrd="0" destOrd="0" presId="urn:microsoft.com/office/officeart/2005/8/layout/vList6"/>
    <dgm:cxn modelId="{B598FBEB-BC88-4CC0-A15B-00CF126D5843}" type="presParOf" srcId="{7EBCA50B-F95F-43D3-8060-69E5323C7405}" destId="{B912BE63-C206-42BA-ABE8-AE5604343D37}" srcOrd="1" destOrd="0" presId="urn:microsoft.com/office/officeart/2005/8/layout/vList6"/>
    <dgm:cxn modelId="{2B8DD1CF-03C1-47E1-AE2E-2A8547FC250E}" type="presParOf" srcId="{3322EE5E-898C-4C1A-84EA-522954C2517B}" destId="{D1A01173-433D-4AFD-8273-C42CC3441FEB}" srcOrd="1" destOrd="0" presId="urn:microsoft.com/office/officeart/2005/8/layout/vList6"/>
    <dgm:cxn modelId="{486B6C52-CE72-4F2A-B9D0-9D324AC4D13C}" type="presParOf" srcId="{3322EE5E-898C-4C1A-84EA-522954C2517B}" destId="{8D4BC800-FC8D-4BF3-B7DA-77461889CFB7}" srcOrd="2" destOrd="0" presId="urn:microsoft.com/office/officeart/2005/8/layout/vList6"/>
    <dgm:cxn modelId="{C551443F-54C4-4FD2-AEE7-2AFFFBC7AB37}" type="presParOf" srcId="{8D4BC800-FC8D-4BF3-B7DA-77461889CFB7}" destId="{3ABFA8B6-61DA-4D7F-B016-4C05767F34E8}" srcOrd="0" destOrd="0" presId="urn:microsoft.com/office/officeart/2005/8/layout/vList6"/>
    <dgm:cxn modelId="{4108B33F-1388-4889-954A-21A4B5819272}" type="presParOf" srcId="{8D4BC800-FC8D-4BF3-B7DA-77461889CFB7}" destId="{E92643E9-1C8D-4D57-9DB9-339574BF09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27F2C-EE76-4B98-BF4B-2C2765E37BE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F5E05F8-CD09-474B-8817-F6C7248AA0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MOPs will be replaced with Payment Types (cash, check, money order, etc.)</a:t>
          </a:r>
        </a:p>
      </dgm:t>
    </dgm:pt>
    <dgm:pt modelId="{7FD3677C-1E1B-4CE7-A896-FFC63DA21D34}" type="parTrans" cxnId="{6EFCF05F-66FE-48EB-AC39-4EED92EE3FF4}">
      <dgm:prSet/>
      <dgm:spPr/>
      <dgm:t>
        <a:bodyPr/>
        <a:lstStyle/>
        <a:p>
          <a:endParaRPr lang="en-US"/>
        </a:p>
      </dgm:t>
    </dgm:pt>
    <dgm:pt modelId="{91F5CAFF-1F6E-4925-AAA3-33A2B776CFED}" type="sibTrans" cxnId="{6EFCF05F-66FE-48EB-AC39-4EED92EE3FF4}">
      <dgm:prSet/>
      <dgm:spPr/>
      <dgm:t>
        <a:bodyPr/>
        <a:lstStyle/>
        <a:p>
          <a:endParaRPr lang="en-US"/>
        </a:p>
      </dgm:t>
    </dgm:pt>
    <dgm:pt modelId="{BC6610E4-1DDE-4A24-AF4C-F7FE5B9259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Merchant MOPs will be replaced with Workday Customers	</a:t>
          </a:r>
        </a:p>
      </dgm:t>
    </dgm:pt>
    <dgm:pt modelId="{80099F1A-6DCA-4DC9-99C9-4FC797BE7419}" type="parTrans" cxnId="{1AB6E2BC-F2B9-4CD4-A6A1-EC2B76876795}">
      <dgm:prSet/>
      <dgm:spPr/>
      <dgm:t>
        <a:bodyPr/>
        <a:lstStyle/>
        <a:p>
          <a:endParaRPr lang="en-US"/>
        </a:p>
      </dgm:t>
    </dgm:pt>
    <dgm:pt modelId="{7DB7F73A-70B9-423E-9F27-C857999E384A}" type="sibTrans" cxnId="{1AB6E2BC-F2B9-4CD4-A6A1-EC2B76876795}">
      <dgm:prSet/>
      <dgm:spPr/>
      <dgm:t>
        <a:bodyPr/>
        <a:lstStyle/>
        <a:p>
          <a:endParaRPr lang="en-US"/>
        </a:p>
      </dgm:t>
    </dgm:pt>
    <dgm:pt modelId="{22976027-E335-473C-B1E0-4B6B3FC5C8C6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Crosswalk of Merchant MOP to Workday Customer ID </a:t>
          </a:r>
        </a:p>
      </dgm:t>
    </dgm:pt>
    <dgm:pt modelId="{B043B43D-7A17-4980-96EF-DEBEF6E542C7}" type="parTrans" cxnId="{3D8156B6-01D1-47A9-9CD3-132C0411E5F0}">
      <dgm:prSet/>
      <dgm:spPr/>
      <dgm:t>
        <a:bodyPr/>
        <a:lstStyle/>
        <a:p>
          <a:endParaRPr lang="en-US"/>
        </a:p>
      </dgm:t>
    </dgm:pt>
    <dgm:pt modelId="{5FCA5DF0-CF81-4226-BA67-354BDC7C6679}" type="sibTrans" cxnId="{3D8156B6-01D1-47A9-9CD3-132C0411E5F0}">
      <dgm:prSet/>
      <dgm:spPr/>
      <dgm:t>
        <a:bodyPr/>
        <a:lstStyle/>
        <a:p>
          <a:endParaRPr lang="en-US"/>
        </a:p>
      </dgm:t>
    </dgm:pt>
    <dgm:pt modelId="{B914F02F-EEAC-4546-ACE9-B48894AB3D19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Customer ID will be required when payment type is Credit Card </a:t>
          </a:r>
        </a:p>
      </dgm:t>
    </dgm:pt>
    <dgm:pt modelId="{6C95FEA5-A674-4B90-8799-E6B67D081C56}" type="parTrans" cxnId="{2E021505-4D8E-4287-8FE8-ABD8F412080D}">
      <dgm:prSet/>
      <dgm:spPr/>
      <dgm:t>
        <a:bodyPr/>
        <a:lstStyle/>
        <a:p>
          <a:endParaRPr lang="en-US"/>
        </a:p>
      </dgm:t>
    </dgm:pt>
    <dgm:pt modelId="{59E77071-EDA7-4491-A53D-8B08884E609B}" type="sibTrans" cxnId="{2E021505-4D8E-4287-8FE8-ABD8F412080D}">
      <dgm:prSet/>
      <dgm:spPr/>
      <dgm:t>
        <a:bodyPr/>
        <a:lstStyle/>
        <a:p>
          <a:endParaRPr lang="en-US"/>
        </a:p>
      </dgm:t>
    </dgm:pt>
    <dgm:pt modelId="{A386B9D3-CD33-4ED3-9AD3-1BCD9EF1FD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Credit/Debit will be replaced with:</a:t>
          </a:r>
        </a:p>
      </dgm:t>
    </dgm:pt>
    <dgm:pt modelId="{C03F7D0C-5F33-4AF1-80AA-02EEE3E72FD2}" type="parTrans" cxnId="{F02B0C31-AF39-4A0E-AA48-2E075566CAF2}">
      <dgm:prSet/>
      <dgm:spPr/>
      <dgm:t>
        <a:bodyPr/>
        <a:lstStyle/>
        <a:p>
          <a:endParaRPr lang="en-US"/>
        </a:p>
      </dgm:t>
    </dgm:pt>
    <dgm:pt modelId="{265598B4-BE8E-4220-9C44-850EFFA7D5C2}" type="sibTrans" cxnId="{F02B0C31-AF39-4A0E-AA48-2E075566CAF2}">
      <dgm:prSet/>
      <dgm:spPr/>
      <dgm:t>
        <a:bodyPr/>
        <a:lstStyle/>
        <a:p>
          <a:endParaRPr lang="en-US"/>
        </a:p>
      </dgm:t>
    </dgm:pt>
    <dgm:pt modelId="{D0E40CD6-0D81-4542-B915-C31F0250C1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 = Debit/Deposit</a:t>
          </a:r>
        </a:p>
      </dgm:t>
    </dgm:pt>
    <dgm:pt modelId="{EDCE05A0-61C5-417E-BC52-FCF885C09C62}" type="parTrans" cxnId="{46E4C04E-D8F1-4939-8B66-E0EBA2373FD9}">
      <dgm:prSet/>
      <dgm:spPr/>
      <dgm:t>
        <a:bodyPr/>
        <a:lstStyle/>
        <a:p>
          <a:endParaRPr lang="en-US"/>
        </a:p>
      </dgm:t>
    </dgm:pt>
    <dgm:pt modelId="{C75E1908-F383-4405-8BA6-80ACBE36E6E7}" type="sibTrans" cxnId="{46E4C04E-D8F1-4939-8B66-E0EBA2373FD9}">
      <dgm:prSet/>
      <dgm:spPr/>
      <dgm:t>
        <a:bodyPr/>
        <a:lstStyle/>
        <a:p>
          <a:endParaRPr lang="en-US"/>
        </a:p>
      </dgm:t>
    </dgm:pt>
    <dgm:pt modelId="{63C4881A-35AF-4308-B287-E84D82E9E7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W = Credit/Withdrawal</a:t>
          </a:r>
        </a:p>
      </dgm:t>
    </dgm:pt>
    <dgm:pt modelId="{38ECD5A1-DF47-4DC6-8519-0D3130D233BF}" type="parTrans" cxnId="{D75F9E99-5DB1-4EAA-A510-45DE9241D603}">
      <dgm:prSet/>
      <dgm:spPr/>
      <dgm:t>
        <a:bodyPr/>
        <a:lstStyle/>
        <a:p>
          <a:endParaRPr lang="en-US"/>
        </a:p>
      </dgm:t>
    </dgm:pt>
    <dgm:pt modelId="{67433768-8877-4013-B7BA-CBDEE009DB61}" type="sibTrans" cxnId="{D75F9E99-5DB1-4EAA-A510-45DE9241D603}">
      <dgm:prSet/>
      <dgm:spPr/>
      <dgm:t>
        <a:bodyPr/>
        <a:lstStyle/>
        <a:p>
          <a:endParaRPr lang="en-US"/>
        </a:p>
      </dgm:t>
    </dgm:pt>
    <dgm:pt modelId="{DFC19129-FEE5-4B26-B14F-EF8FB1C84893}" type="pres">
      <dgm:prSet presAssocID="{3C927F2C-EE76-4B98-BF4B-2C2765E37BE5}" presName="root" presStyleCnt="0">
        <dgm:presLayoutVars>
          <dgm:dir/>
          <dgm:resizeHandles val="exact"/>
        </dgm:presLayoutVars>
      </dgm:prSet>
      <dgm:spPr/>
    </dgm:pt>
    <dgm:pt modelId="{3A1D1FDA-1A4A-4DF3-BAAB-A7584A4C4BBD}" type="pres">
      <dgm:prSet presAssocID="{6F5E05F8-CD09-474B-8817-F6C7248AA073}" presName="compNode" presStyleCnt="0"/>
      <dgm:spPr/>
    </dgm:pt>
    <dgm:pt modelId="{ED6D5C86-3463-4679-9102-589991DB4817}" type="pres">
      <dgm:prSet presAssocID="{6F5E05F8-CD09-474B-8817-F6C7248AA073}" presName="bgRect" presStyleLbl="bgShp" presStyleIdx="0" presStyleCnt="3"/>
      <dgm:spPr/>
    </dgm:pt>
    <dgm:pt modelId="{99E9EF3A-24E7-483A-9BB5-A4CED509116D}" type="pres">
      <dgm:prSet presAssocID="{6F5E05F8-CD09-474B-8817-F6C7248AA0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0D18139-CA06-405C-BB97-44112A89564D}" type="pres">
      <dgm:prSet presAssocID="{6F5E05F8-CD09-474B-8817-F6C7248AA073}" presName="spaceRect" presStyleCnt="0"/>
      <dgm:spPr/>
    </dgm:pt>
    <dgm:pt modelId="{643E7270-9C99-4BC1-B412-DEB37CFF565B}" type="pres">
      <dgm:prSet presAssocID="{6F5E05F8-CD09-474B-8817-F6C7248AA073}" presName="parTx" presStyleLbl="revTx" presStyleIdx="0" presStyleCnt="5">
        <dgm:presLayoutVars>
          <dgm:chMax val="0"/>
          <dgm:chPref val="0"/>
        </dgm:presLayoutVars>
      </dgm:prSet>
      <dgm:spPr/>
    </dgm:pt>
    <dgm:pt modelId="{92384F3F-A56D-4EFF-B36B-969C514FFDB7}" type="pres">
      <dgm:prSet presAssocID="{91F5CAFF-1F6E-4925-AAA3-33A2B776CFED}" presName="sibTrans" presStyleCnt="0"/>
      <dgm:spPr/>
    </dgm:pt>
    <dgm:pt modelId="{F0AD5CA1-75D5-41B7-B0C8-7C3A739DEC03}" type="pres">
      <dgm:prSet presAssocID="{BC6610E4-1DDE-4A24-AF4C-F7FE5B92599F}" presName="compNode" presStyleCnt="0"/>
      <dgm:spPr/>
    </dgm:pt>
    <dgm:pt modelId="{9A5476E4-041C-4FE9-BEE5-5FD54628A197}" type="pres">
      <dgm:prSet presAssocID="{BC6610E4-1DDE-4A24-AF4C-F7FE5B92599F}" presName="bgRect" presStyleLbl="bgShp" presStyleIdx="1" presStyleCnt="3"/>
      <dgm:spPr/>
    </dgm:pt>
    <dgm:pt modelId="{085B9161-8FA4-4D2A-8149-4513EE2A7192}" type="pres">
      <dgm:prSet presAssocID="{BC6610E4-1DDE-4A24-AF4C-F7FE5B9259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4E714248-D2D2-4F28-90B8-FC366B9BDC03}" type="pres">
      <dgm:prSet presAssocID="{BC6610E4-1DDE-4A24-AF4C-F7FE5B92599F}" presName="spaceRect" presStyleCnt="0"/>
      <dgm:spPr/>
    </dgm:pt>
    <dgm:pt modelId="{A1A0EE0A-B7CB-4EFF-8CCF-821809689E51}" type="pres">
      <dgm:prSet presAssocID="{BC6610E4-1DDE-4A24-AF4C-F7FE5B92599F}" presName="parTx" presStyleLbl="revTx" presStyleIdx="1" presStyleCnt="5">
        <dgm:presLayoutVars>
          <dgm:chMax val="0"/>
          <dgm:chPref val="0"/>
        </dgm:presLayoutVars>
      </dgm:prSet>
      <dgm:spPr/>
    </dgm:pt>
    <dgm:pt modelId="{D140662B-B385-4DC6-B2C2-2F45FBEBC549}" type="pres">
      <dgm:prSet presAssocID="{BC6610E4-1DDE-4A24-AF4C-F7FE5B92599F}" presName="desTx" presStyleLbl="revTx" presStyleIdx="2" presStyleCnt="5">
        <dgm:presLayoutVars/>
      </dgm:prSet>
      <dgm:spPr/>
    </dgm:pt>
    <dgm:pt modelId="{8575C613-E2CE-4867-9E45-D259A2E50772}" type="pres">
      <dgm:prSet presAssocID="{7DB7F73A-70B9-423E-9F27-C857999E384A}" presName="sibTrans" presStyleCnt="0"/>
      <dgm:spPr/>
    </dgm:pt>
    <dgm:pt modelId="{F7927795-2FE8-408B-A04D-CD863B505983}" type="pres">
      <dgm:prSet presAssocID="{A386B9D3-CD33-4ED3-9AD3-1BCD9EF1FDE3}" presName="compNode" presStyleCnt="0"/>
      <dgm:spPr/>
    </dgm:pt>
    <dgm:pt modelId="{401FDD82-B352-4375-878E-333CB236DAEE}" type="pres">
      <dgm:prSet presAssocID="{A386B9D3-CD33-4ED3-9AD3-1BCD9EF1FDE3}" presName="bgRect" presStyleLbl="bgShp" presStyleIdx="2" presStyleCnt="3"/>
      <dgm:spPr/>
    </dgm:pt>
    <dgm:pt modelId="{D08A10E7-E383-4580-BE98-09FA46CC70F4}" type="pres">
      <dgm:prSet presAssocID="{A386B9D3-CD33-4ED3-9AD3-1BCD9EF1FD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5402AE6E-2FF4-44D7-BBA8-D51B7A139B52}" type="pres">
      <dgm:prSet presAssocID="{A386B9D3-CD33-4ED3-9AD3-1BCD9EF1FDE3}" presName="spaceRect" presStyleCnt="0"/>
      <dgm:spPr/>
    </dgm:pt>
    <dgm:pt modelId="{75A8471D-C9C9-4EBB-8D40-17B2608BFC68}" type="pres">
      <dgm:prSet presAssocID="{A386B9D3-CD33-4ED3-9AD3-1BCD9EF1FDE3}" presName="parTx" presStyleLbl="revTx" presStyleIdx="3" presStyleCnt="5">
        <dgm:presLayoutVars>
          <dgm:chMax val="0"/>
          <dgm:chPref val="0"/>
        </dgm:presLayoutVars>
      </dgm:prSet>
      <dgm:spPr/>
    </dgm:pt>
    <dgm:pt modelId="{0D60C615-CA21-4BD6-8C38-EA4CD8BDFE86}" type="pres">
      <dgm:prSet presAssocID="{A386B9D3-CD33-4ED3-9AD3-1BCD9EF1FDE3}" presName="desTx" presStyleLbl="revTx" presStyleIdx="4" presStyleCnt="5">
        <dgm:presLayoutVars/>
      </dgm:prSet>
      <dgm:spPr/>
    </dgm:pt>
  </dgm:ptLst>
  <dgm:cxnLst>
    <dgm:cxn modelId="{2E021505-4D8E-4287-8FE8-ABD8F412080D}" srcId="{BC6610E4-1DDE-4A24-AF4C-F7FE5B92599F}" destId="{B914F02F-EEAC-4546-ACE9-B48894AB3D19}" srcOrd="1" destOrd="0" parTransId="{6C95FEA5-A674-4B90-8799-E6B67D081C56}" sibTransId="{59E77071-EDA7-4491-A53D-8B08884E609B}"/>
    <dgm:cxn modelId="{7AC89D07-348E-4CBA-8D40-2DA6AB8DF13E}" type="presOf" srcId="{6F5E05F8-CD09-474B-8817-F6C7248AA073}" destId="{643E7270-9C99-4BC1-B412-DEB37CFF565B}" srcOrd="0" destOrd="0" presId="urn:microsoft.com/office/officeart/2018/2/layout/IconVerticalSolidList"/>
    <dgm:cxn modelId="{FDACEE09-0993-40B8-86E1-02DB55082AE6}" type="presOf" srcId="{D0E40CD6-0D81-4542-B915-C31F0250C140}" destId="{0D60C615-CA21-4BD6-8C38-EA4CD8BDFE86}" srcOrd="0" destOrd="0" presId="urn:microsoft.com/office/officeart/2018/2/layout/IconVerticalSolidList"/>
    <dgm:cxn modelId="{F02B0C31-AF39-4A0E-AA48-2E075566CAF2}" srcId="{3C927F2C-EE76-4B98-BF4B-2C2765E37BE5}" destId="{A386B9D3-CD33-4ED3-9AD3-1BCD9EF1FDE3}" srcOrd="2" destOrd="0" parTransId="{C03F7D0C-5F33-4AF1-80AA-02EEE3E72FD2}" sibTransId="{265598B4-BE8E-4220-9C44-850EFFA7D5C2}"/>
    <dgm:cxn modelId="{6EFCF05F-66FE-48EB-AC39-4EED92EE3FF4}" srcId="{3C927F2C-EE76-4B98-BF4B-2C2765E37BE5}" destId="{6F5E05F8-CD09-474B-8817-F6C7248AA073}" srcOrd="0" destOrd="0" parTransId="{7FD3677C-1E1B-4CE7-A896-FFC63DA21D34}" sibTransId="{91F5CAFF-1F6E-4925-AAA3-33A2B776CFED}"/>
    <dgm:cxn modelId="{D2224F46-0749-4810-BC15-27CA91642825}" type="presOf" srcId="{B914F02F-EEAC-4546-ACE9-B48894AB3D19}" destId="{D140662B-B385-4DC6-B2C2-2F45FBEBC549}" srcOrd="0" destOrd="1" presId="urn:microsoft.com/office/officeart/2018/2/layout/IconVerticalSolidList"/>
    <dgm:cxn modelId="{46E4C04E-D8F1-4939-8B66-E0EBA2373FD9}" srcId="{A386B9D3-CD33-4ED3-9AD3-1BCD9EF1FDE3}" destId="{D0E40CD6-0D81-4542-B915-C31F0250C140}" srcOrd="0" destOrd="0" parTransId="{EDCE05A0-61C5-417E-BC52-FCF885C09C62}" sibTransId="{C75E1908-F383-4405-8BA6-80ACBE36E6E7}"/>
    <dgm:cxn modelId="{1B6B6558-C1D9-4872-B9E2-9F035EADE710}" type="presOf" srcId="{3C927F2C-EE76-4B98-BF4B-2C2765E37BE5}" destId="{DFC19129-FEE5-4B26-B14F-EF8FB1C84893}" srcOrd="0" destOrd="0" presId="urn:microsoft.com/office/officeart/2018/2/layout/IconVerticalSolidList"/>
    <dgm:cxn modelId="{6F11967A-87C7-40B9-995F-2DE35C696699}" type="presOf" srcId="{22976027-E335-473C-B1E0-4B6B3FC5C8C6}" destId="{D140662B-B385-4DC6-B2C2-2F45FBEBC549}" srcOrd="0" destOrd="0" presId="urn:microsoft.com/office/officeart/2018/2/layout/IconVerticalSolidList"/>
    <dgm:cxn modelId="{D75F9E99-5DB1-4EAA-A510-45DE9241D603}" srcId="{A386B9D3-CD33-4ED3-9AD3-1BCD9EF1FDE3}" destId="{63C4881A-35AF-4308-B287-E84D82E9E70A}" srcOrd="1" destOrd="0" parTransId="{38ECD5A1-DF47-4DC6-8519-0D3130D233BF}" sibTransId="{67433768-8877-4013-B7BA-CBDEE009DB61}"/>
    <dgm:cxn modelId="{B709AAA4-E644-4E61-8B91-97D88F6FE249}" type="presOf" srcId="{BC6610E4-1DDE-4A24-AF4C-F7FE5B92599F}" destId="{A1A0EE0A-B7CB-4EFF-8CCF-821809689E51}" srcOrd="0" destOrd="0" presId="urn:microsoft.com/office/officeart/2018/2/layout/IconVerticalSolidList"/>
    <dgm:cxn modelId="{3D8156B6-01D1-47A9-9CD3-132C0411E5F0}" srcId="{BC6610E4-1DDE-4A24-AF4C-F7FE5B92599F}" destId="{22976027-E335-473C-B1E0-4B6B3FC5C8C6}" srcOrd="0" destOrd="0" parTransId="{B043B43D-7A17-4980-96EF-DEBEF6E542C7}" sibTransId="{5FCA5DF0-CF81-4226-BA67-354BDC7C6679}"/>
    <dgm:cxn modelId="{1AB6E2BC-F2B9-4CD4-A6A1-EC2B76876795}" srcId="{3C927F2C-EE76-4B98-BF4B-2C2765E37BE5}" destId="{BC6610E4-1DDE-4A24-AF4C-F7FE5B92599F}" srcOrd="1" destOrd="0" parTransId="{80099F1A-6DCA-4DC9-99C9-4FC797BE7419}" sibTransId="{7DB7F73A-70B9-423E-9F27-C857999E384A}"/>
    <dgm:cxn modelId="{75AC0BC5-E681-4684-988A-505B414EF12D}" type="presOf" srcId="{A386B9D3-CD33-4ED3-9AD3-1BCD9EF1FDE3}" destId="{75A8471D-C9C9-4EBB-8D40-17B2608BFC68}" srcOrd="0" destOrd="0" presId="urn:microsoft.com/office/officeart/2018/2/layout/IconVerticalSolidList"/>
    <dgm:cxn modelId="{86E32EEF-8543-49F4-9304-515C781CDDDE}" type="presOf" srcId="{63C4881A-35AF-4308-B287-E84D82E9E70A}" destId="{0D60C615-CA21-4BD6-8C38-EA4CD8BDFE86}" srcOrd="0" destOrd="1" presId="urn:microsoft.com/office/officeart/2018/2/layout/IconVerticalSolidList"/>
    <dgm:cxn modelId="{4E6C6BFF-E535-47C6-A919-CC844503F251}" type="presParOf" srcId="{DFC19129-FEE5-4B26-B14F-EF8FB1C84893}" destId="{3A1D1FDA-1A4A-4DF3-BAAB-A7584A4C4BBD}" srcOrd="0" destOrd="0" presId="urn:microsoft.com/office/officeart/2018/2/layout/IconVerticalSolidList"/>
    <dgm:cxn modelId="{A43FA87D-1724-4714-9AD2-CA105D51B93F}" type="presParOf" srcId="{3A1D1FDA-1A4A-4DF3-BAAB-A7584A4C4BBD}" destId="{ED6D5C86-3463-4679-9102-589991DB4817}" srcOrd="0" destOrd="0" presId="urn:microsoft.com/office/officeart/2018/2/layout/IconVerticalSolidList"/>
    <dgm:cxn modelId="{E6D479FC-C889-48AD-8228-D70AF49B49FA}" type="presParOf" srcId="{3A1D1FDA-1A4A-4DF3-BAAB-A7584A4C4BBD}" destId="{99E9EF3A-24E7-483A-9BB5-A4CED509116D}" srcOrd="1" destOrd="0" presId="urn:microsoft.com/office/officeart/2018/2/layout/IconVerticalSolidList"/>
    <dgm:cxn modelId="{A9F5ECA3-FB65-4BB1-84F4-0A788B55F108}" type="presParOf" srcId="{3A1D1FDA-1A4A-4DF3-BAAB-A7584A4C4BBD}" destId="{90D18139-CA06-405C-BB97-44112A89564D}" srcOrd="2" destOrd="0" presId="urn:microsoft.com/office/officeart/2018/2/layout/IconVerticalSolidList"/>
    <dgm:cxn modelId="{1DC82302-8891-4C7A-BFF3-869746C31B30}" type="presParOf" srcId="{3A1D1FDA-1A4A-4DF3-BAAB-A7584A4C4BBD}" destId="{643E7270-9C99-4BC1-B412-DEB37CFF565B}" srcOrd="3" destOrd="0" presId="urn:microsoft.com/office/officeart/2018/2/layout/IconVerticalSolidList"/>
    <dgm:cxn modelId="{E64CD2C6-7357-4EB7-B16D-A107FE728512}" type="presParOf" srcId="{DFC19129-FEE5-4B26-B14F-EF8FB1C84893}" destId="{92384F3F-A56D-4EFF-B36B-969C514FFDB7}" srcOrd="1" destOrd="0" presId="urn:microsoft.com/office/officeart/2018/2/layout/IconVerticalSolidList"/>
    <dgm:cxn modelId="{CBAB38D1-7EB5-4588-B49A-C501B21EA313}" type="presParOf" srcId="{DFC19129-FEE5-4B26-B14F-EF8FB1C84893}" destId="{F0AD5CA1-75D5-41B7-B0C8-7C3A739DEC03}" srcOrd="2" destOrd="0" presId="urn:microsoft.com/office/officeart/2018/2/layout/IconVerticalSolidList"/>
    <dgm:cxn modelId="{0D21DA72-D917-47CF-97FE-FAAA789F41C4}" type="presParOf" srcId="{F0AD5CA1-75D5-41B7-B0C8-7C3A739DEC03}" destId="{9A5476E4-041C-4FE9-BEE5-5FD54628A197}" srcOrd="0" destOrd="0" presId="urn:microsoft.com/office/officeart/2018/2/layout/IconVerticalSolidList"/>
    <dgm:cxn modelId="{3D5B7D8C-945C-47CC-8B90-8339D26AE95D}" type="presParOf" srcId="{F0AD5CA1-75D5-41B7-B0C8-7C3A739DEC03}" destId="{085B9161-8FA4-4D2A-8149-4513EE2A7192}" srcOrd="1" destOrd="0" presId="urn:microsoft.com/office/officeart/2018/2/layout/IconVerticalSolidList"/>
    <dgm:cxn modelId="{5F5FB98C-AFA4-4119-B97F-76420BD9AE4F}" type="presParOf" srcId="{F0AD5CA1-75D5-41B7-B0C8-7C3A739DEC03}" destId="{4E714248-D2D2-4F28-90B8-FC366B9BDC03}" srcOrd="2" destOrd="0" presId="urn:microsoft.com/office/officeart/2018/2/layout/IconVerticalSolidList"/>
    <dgm:cxn modelId="{301C95AE-A84D-4470-BFE3-3C4027273581}" type="presParOf" srcId="{F0AD5CA1-75D5-41B7-B0C8-7C3A739DEC03}" destId="{A1A0EE0A-B7CB-4EFF-8CCF-821809689E51}" srcOrd="3" destOrd="0" presId="urn:microsoft.com/office/officeart/2018/2/layout/IconVerticalSolidList"/>
    <dgm:cxn modelId="{8BBC4549-C86E-4DF6-894A-D8ADF45FC7EF}" type="presParOf" srcId="{F0AD5CA1-75D5-41B7-B0C8-7C3A739DEC03}" destId="{D140662B-B385-4DC6-B2C2-2F45FBEBC549}" srcOrd="4" destOrd="0" presId="urn:microsoft.com/office/officeart/2018/2/layout/IconVerticalSolidList"/>
    <dgm:cxn modelId="{34AACA1B-4D4F-490D-8495-5323851043AD}" type="presParOf" srcId="{DFC19129-FEE5-4B26-B14F-EF8FB1C84893}" destId="{8575C613-E2CE-4867-9E45-D259A2E50772}" srcOrd="3" destOrd="0" presId="urn:microsoft.com/office/officeart/2018/2/layout/IconVerticalSolidList"/>
    <dgm:cxn modelId="{82D82616-8A88-4976-86BE-8FF532FE18EF}" type="presParOf" srcId="{DFC19129-FEE5-4B26-B14F-EF8FB1C84893}" destId="{F7927795-2FE8-408B-A04D-CD863B505983}" srcOrd="4" destOrd="0" presId="urn:microsoft.com/office/officeart/2018/2/layout/IconVerticalSolidList"/>
    <dgm:cxn modelId="{D2ED1FAC-E608-4D10-AA8B-CE6B9BB478FE}" type="presParOf" srcId="{F7927795-2FE8-408B-A04D-CD863B505983}" destId="{401FDD82-B352-4375-878E-333CB236DAEE}" srcOrd="0" destOrd="0" presId="urn:microsoft.com/office/officeart/2018/2/layout/IconVerticalSolidList"/>
    <dgm:cxn modelId="{D5CFA945-610A-489B-B2B2-0423804B8B47}" type="presParOf" srcId="{F7927795-2FE8-408B-A04D-CD863B505983}" destId="{D08A10E7-E383-4580-BE98-09FA46CC70F4}" srcOrd="1" destOrd="0" presId="urn:microsoft.com/office/officeart/2018/2/layout/IconVerticalSolidList"/>
    <dgm:cxn modelId="{90CB0617-38CE-4DF4-80D4-52A6F34B61ED}" type="presParOf" srcId="{F7927795-2FE8-408B-A04D-CD863B505983}" destId="{5402AE6E-2FF4-44D7-BBA8-D51B7A139B52}" srcOrd="2" destOrd="0" presId="urn:microsoft.com/office/officeart/2018/2/layout/IconVerticalSolidList"/>
    <dgm:cxn modelId="{E59FCABD-E614-4E15-AA08-7CB93997308D}" type="presParOf" srcId="{F7927795-2FE8-408B-A04D-CD863B505983}" destId="{75A8471D-C9C9-4EBB-8D40-17B2608BFC68}" srcOrd="3" destOrd="0" presId="urn:microsoft.com/office/officeart/2018/2/layout/IconVerticalSolidList"/>
    <dgm:cxn modelId="{7AD9527B-844C-4104-A9D1-837FDD1180BC}" type="presParOf" srcId="{F7927795-2FE8-408B-A04D-CD863B505983}" destId="{0D60C615-CA21-4BD6-8C38-EA4CD8BDFE8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49655-5B56-4578-8CA2-1644428C4DC4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BCBCFDF-3EBC-4FE6-9D38-FFFF6519C46E}">
      <dgm:prSet phldrT="[Text]"/>
      <dgm:spPr/>
      <dgm:t>
        <a:bodyPr/>
        <a:lstStyle/>
        <a:p>
          <a:r>
            <a:rPr lang="en-US" dirty="0"/>
            <a:t>Initiator</a:t>
          </a:r>
        </a:p>
      </dgm:t>
    </dgm:pt>
    <dgm:pt modelId="{0294F089-17A1-4D33-B633-E2FE93206693}" type="parTrans" cxnId="{0EE841E1-D8E9-489F-BA98-1CCB3A55FE7D}">
      <dgm:prSet/>
      <dgm:spPr/>
      <dgm:t>
        <a:bodyPr/>
        <a:lstStyle/>
        <a:p>
          <a:endParaRPr lang="en-US"/>
        </a:p>
      </dgm:t>
    </dgm:pt>
    <dgm:pt modelId="{871E979B-D5C2-472A-8AB8-79D1AD3444EB}" type="sibTrans" cxnId="{0EE841E1-D8E9-489F-BA98-1CCB3A55FE7D}">
      <dgm:prSet/>
      <dgm:spPr/>
      <dgm:t>
        <a:bodyPr/>
        <a:lstStyle/>
        <a:p>
          <a:endParaRPr lang="en-US"/>
        </a:p>
      </dgm:t>
    </dgm:pt>
    <dgm:pt modelId="{0DE36802-827C-4B7C-B056-56FB63CE16FA}">
      <dgm:prSet phldrT="[Text]"/>
      <dgm:spPr/>
      <dgm:t>
        <a:bodyPr/>
        <a:lstStyle/>
        <a:p>
          <a:r>
            <a:rPr lang="en-US" dirty="0"/>
            <a:t>Cost Center Manager</a:t>
          </a:r>
        </a:p>
      </dgm:t>
    </dgm:pt>
    <dgm:pt modelId="{ED12E604-4D82-4280-BFC3-A4FF2732AAB8}" type="parTrans" cxnId="{4BE9FA30-D829-4B36-A5E3-FDEAB6B11D76}">
      <dgm:prSet/>
      <dgm:spPr/>
      <dgm:t>
        <a:bodyPr/>
        <a:lstStyle/>
        <a:p>
          <a:endParaRPr lang="en-US"/>
        </a:p>
      </dgm:t>
    </dgm:pt>
    <dgm:pt modelId="{97197A54-366A-4D24-8B3E-54531D804AD4}" type="sibTrans" cxnId="{4BE9FA30-D829-4B36-A5E3-FDEAB6B11D76}">
      <dgm:prSet/>
      <dgm:spPr/>
      <dgm:t>
        <a:bodyPr/>
        <a:lstStyle/>
        <a:p>
          <a:endParaRPr lang="en-US"/>
        </a:p>
      </dgm:t>
    </dgm:pt>
    <dgm:pt modelId="{296915B7-141C-475A-90D1-F0AB991E2470}">
      <dgm:prSet phldrT="[Text]"/>
      <dgm:spPr/>
      <dgm:t>
        <a:bodyPr/>
        <a:lstStyle/>
        <a:p>
          <a:r>
            <a:rPr lang="en-US" dirty="0"/>
            <a:t>Cash, Check, Money Order</a:t>
          </a:r>
        </a:p>
      </dgm:t>
    </dgm:pt>
    <dgm:pt modelId="{C277663D-F505-4AB8-8D0E-09014DBBA862}" type="parTrans" cxnId="{B5B9165B-F52B-4BE0-8AA5-7B46543A4388}">
      <dgm:prSet/>
      <dgm:spPr/>
      <dgm:t>
        <a:bodyPr/>
        <a:lstStyle/>
        <a:p>
          <a:endParaRPr lang="en-US"/>
        </a:p>
      </dgm:t>
    </dgm:pt>
    <dgm:pt modelId="{95922971-0F34-4AB3-A627-8703916E349F}" type="sibTrans" cxnId="{B5B9165B-F52B-4BE0-8AA5-7B46543A4388}">
      <dgm:prSet/>
      <dgm:spPr/>
      <dgm:t>
        <a:bodyPr/>
        <a:lstStyle/>
        <a:p>
          <a:endParaRPr lang="en-US"/>
        </a:p>
      </dgm:t>
    </dgm:pt>
    <dgm:pt modelId="{C58B6A9B-BAD7-4A09-8D6B-BE7A3B759922}">
      <dgm:prSet phldrT="[Text]"/>
      <dgm:spPr/>
      <dgm:t>
        <a:bodyPr/>
        <a:lstStyle/>
        <a:p>
          <a:r>
            <a:rPr lang="en-US" dirty="0"/>
            <a:t>Deposit Slip, Credit Card</a:t>
          </a:r>
        </a:p>
      </dgm:t>
    </dgm:pt>
    <dgm:pt modelId="{18356B29-BA77-4949-8EDF-E883365DE1A5}" type="parTrans" cxnId="{AAD8DCF0-5B13-4449-A622-8B291F602C90}">
      <dgm:prSet/>
      <dgm:spPr/>
      <dgm:t>
        <a:bodyPr/>
        <a:lstStyle/>
        <a:p>
          <a:endParaRPr lang="en-US"/>
        </a:p>
      </dgm:t>
    </dgm:pt>
    <dgm:pt modelId="{BA221963-CDB3-41A8-B241-0F1E6D68F25B}" type="sibTrans" cxnId="{AAD8DCF0-5B13-4449-A622-8B291F602C90}">
      <dgm:prSet/>
      <dgm:spPr/>
      <dgm:t>
        <a:bodyPr/>
        <a:lstStyle/>
        <a:p>
          <a:endParaRPr lang="en-US"/>
        </a:p>
      </dgm:t>
    </dgm:pt>
    <dgm:pt modelId="{A984B847-C8CE-49CC-9C60-EFE81C0A7156}">
      <dgm:prSet/>
      <dgm:spPr/>
      <dgm:t>
        <a:bodyPr/>
        <a:lstStyle/>
        <a:p>
          <a:r>
            <a:rPr lang="en-US" dirty="0"/>
            <a:t>A/R or Accounting Only</a:t>
          </a:r>
        </a:p>
      </dgm:t>
    </dgm:pt>
    <dgm:pt modelId="{A6E4839F-8963-4094-B0A5-81579A2B5986}" type="parTrans" cxnId="{6879EB0F-F3AD-431D-AB0C-52B79FB994D8}">
      <dgm:prSet/>
      <dgm:spPr/>
      <dgm:t>
        <a:bodyPr/>
        <a:lstStyle/>
        <a:p>
          <a:endParaRPr lang="en-US"/>
        </a:p>
      </dgm:t>
    </dgm:pt>
    <dgm:pt modelId="{C9B298C5-AC5B-4C12-BDBF-7772A01C5E42}" type="sibTrans" cxnId="{6879EB0F-F3AD-431D-AB0C-52B79FB994D8}">
      <dgm:prSet/>
      <dgm:spPr/>
      <dgm:t>
        <a:bodyPr/>
        <a:lstStyle/>
        <a:p>
          <a:endParaRPr lang="en-US"/>
        </a:p>
      </dgm:t>
    </dgm:pt>
    <dgm:pt modelId="{1BCCDF92-F399-4591-9EEC-028CFDC9EC3A}">
      <dgm:prSet/>
      <dgm:spPr/>
      <dgm:t>
        <a:bodyPr/>
        <a:lstStyle/>
        <a:p>
          <a:r>
            <a:rPr lang="en-US" dirty="0"/>
            <a:t>Deliver to Bursar Vault</a:t>
          </a:r>
        </a:p>
      </dgm:t>
    </dgm:pt>
    <dgm:pt modelId="{B5BA01AB-B61C-4D15-9D48-43C034C8DB98}" type="parTrans" cxnId="{E69A10BC-8F1C-4D89-A716-2E7E4BBCB44B}">
      <dgm:prSet/>
      <dgm:spPr/>
      <dgm:t>
        <a:bodyPr/>
        <a:lstStyle/>
        <a:p>
          <a:endParaRPr lang="en-US"/>
        </a:p>
      </dgm:t>
    </dgm:pt>
    <dgm:pt modelId="{E5173E19-8859-45E5-BE9C-8AF5E9C26E95}" type="sibTrans" cxnId="{E69A10BC-8F1C-4D89-A716-2E7E4BBCB44B}">
      <dgm:prSet/>
      <dgm:spPr/>
      <dgm:t>
        <a:bodyPr/>
        <a:lstStyle/>
        <a:p>
          <a:endParaRPr lang="en-US"/>
        </a:p>
      </dgm:t>
    </dgm:pt>
    <dgm:pt modelId="{53558CC8-324C-4E09-A6F7-966A449394A6}">
      <dgm:prSet/>
      <dgm:spPr/>
      <dgm:t>
        <a:bodyPr/>
        <a:lstStyle/>
        <a:p>
          <a:r>
            <a:rPr lang="en-US" dirty="0"/>
            <a:t>Routes to Financial Accounting &amp; Reporting for approval</a:t>
          </a:r>
        </a:p>
      </dgm:t>
    </dgm:pt>
    <dgm:pt modelId="{9095BD24-FFCA-4269-9319-D85D37DB2B78}" type="parTrans" cxnId="{CFEB7763-9F9D-49B3-A19B-FAD274B705F2}">
      <dgm:prSet/>
      <dgm:spPr/>
      <dgm:t>
        <a:bodyPr/>
        <a:lstStyle/>
        <a:p>
          <a:endParaRPr lang="en-US"/>
        </a:p>
      </dgm:t>
    </dgm:pt>
    <dgm:pt modelId="{3573B287-D0F4-4F45-8874-D087A3DD60A3}" type="sibTrans" cxnId="{CFEB7763-9F9D-49B3-A19B-FAD274B705F2}">
      <dgm:prSet/>
      <dgm:spPr/>
      <dgm:t>
        <a:bodyPr/>
        <a:lstStyle/>
        <a:p>
          <a:endParaRPr lang="en-US"/>
        </a:p>
      </dgm:t>
    </dgm:pt>
    <dgm:pt modelId="{C4B7A3CD-B717-4F94-AE63-098D81F05B57}">
      <dgm:prSet/>
      <dgm:spPr/>
      <dgm:t>
        <a:bodyPr/>
        <a:lstStyle/>
        <a:p>
          <a:r>
            <a:rPr lang="en-US" dirty="0"/>
            <a:t>Routes to Financial Accounting &amp; Reporting for approval</a:t>
          </a:r>
        </a:p>
      </dgm:t>
    </dgm:pt>
    <dgm:pt modelId="{3AF72A2C-1AE4-4980-A6E6-83D9218D6B05}" type="parTrans" cxnId="{A64890F6-046B-4A2E-9CEF-B020B54E8A6E}">
      <dgm:prSet/>
      <dgm:spPr/>
      <dgm:t>
        <a:bodyPr/>
        <a:lstStyle/>
        <a:p>
          <a:endParaRPr lang="en-US"/>
        </a:p>
      </dgm:t>
    </dgm:pt>
    <dgm:pt modelId="{86FFF733-AA4F-4C2B-89AB-0BADF2DCFCC5}" type="sibTrans" cxnId="{A64890F6-046B-4A2E-9CEF-B020B54E8A6E}">
      <dgm:prSet/>
      <dgm:spPr/>
      <dgm:t>
        <a:bodyPr/>
        <a:lstStyle/>
        <a:p>
          <a:endParaRPr lang="en-US"/>
        </a:p>
      </dgm:t>
    </dgm:pt>
    <dgm:pt modelId="{C98FF40F-238D-475A-B318-A4D77451ADC8}" type="pres">
      <dgm:prSet presAssocID="{54B49655-5B56-4578-8CA2-1644428C4D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5AD7CB-B21B-4BB1-A0AC-8361DF28C95C}" type="pres">
      <dgm:prSet presAssocID="{4BCBCFDF-3EBC-4FE6-9D38-FFFF6519C46E}" presName="hierRoot1" presStyleCnt="0">
        <dgm:presLayoutVars>
          <dgm:hierBranch val="init"/>
        </dgm:presLayoutVars>
      </dgm:prSet>
      <dgm:spPr/>
    </dgm:pt>
    <dgm:pt modelId="{3CE683B9-0A9F-4E90-A1A3-C9D35DDC713D}" type="pres">
      <dgm:prSet presAssocID="{4BCBCFDF-3EBC-4FE6-9D38-FFFF6519C46E}" presName="rootComposite1" presStyleCnt="0"/>
      <dgm:spPr/>
    </dgm:pt>
    <dgm:pt modelId="{35326405-4556-4935-A4D9-5A4412B21537}" type="pres">
      <dgm:prSet presAssocID="{4BCBCFDF-3EBC-4FE6-9D38-FFFF6519C46E}" presName="rootText1" presStyleLbl="node0" presStyleIdx="0" presStyleCnt="1">
        <dgm:presLayoutVars>
          <dgm:chPref val="3"/>
        </dgm:presLayoutVars>
      </dgm:prSet>
      <dgm:spPr/>
    </dgm:pt>
    <dgm:pt modelId="{39A05D3D-0AF4-4EFF-ABBC-5D377CE35878}" type="pres">
      <dgm:prSet presAssocID="{4BCBCFDF-3EBC-4FE6-9D38-FFFF6519C46E}" presName="rootConnector1" presStyleLbl="node1" presStyleIdx="0" presStyleCnt="0"/>
      <dgm:spPr/>
    </dgm:pt>
    <dgm:pt modelId="{557128C5-7517-49CF-A271-8A00723A51F0}" type="pres">
      <dgm:prSet presAssocID="{4BCBCFDF-3EBC-4FE6-9D38-FFFF6519C46E}" presName="hierChild2" presStyleCnt="0"/>
      <dgm:spPr/>
    </dgm:pt>
    <dgm:pt modelId="{C2EC813A-2DCB-4BDC-BBC5-8621AFA94C9B}" type="pres">
      <dgm:prSet presAssocID="{ED12E604-4D82-4280-BFC3-A4FF2732AAB8}" presName="Name37" presStyleLbl="parChTrans1D2" presStyleIdx="0" presStyleCnt="1"/>
      <dgm:spPr/>
    </dgm:pt>
    <dgm:pt modelId="{38D301A7-64E4-4D65-8C89-A93CCFD77BC5}" type="pres">
      <dgm:prSet presAssocID="{0DE36802-827C-4B7C-B056-56FB63CE16FA}" presName="hierRoot2" presStyleCnt="0">
        <dgm:presLayoutVars>
          <dgm:hierBranch val="init"/>
        </dgm:presLayoutVars>
      </dgm:prSet>
      <dgm:spPr/>
    </dgm:pt>
    <dgm:pt modelId="{29175291-D316-4A2A-ADF7-F5CA64B17861}" type="pres">
      <dgm:prSet presAssocID="{0DE36802-827C-4B7C-B056-56FB63CE16FA}" presName="rootComposite" presStyleCnt="0"/>
      <dgm:spPr/>
    </dgm:pt>
    <dgm:pt modelId="{190E4B17-706A-474D-AB2C-89021C049500}" type="pres">
      <dgm:prSet presAssocID="{0DE36802-827C-4B7C-B056-56FB63CE16FA}" presName="rootText" presStyleLbl="node2" presStyleIdx="0" presStyleCnt="1">
        <dgm:presLayoutVars>
          <dgm:chPref val="3"/>
        </dgm:presLayoutVars>
      </dgm:prSet>
      <dgm:spPr/>
    </dgm:pt>
    <dgm:pt modelId="{292071BA-5653-441E-93BC-DF24A1E44A7D}" type="pres">
      <dgm:prSet presAssocID="{0DE36802-827C-4B7C-B056-56FB63CE16FA}" presName="rootConnector" presStyleLbl="node2" presStyleIdx="0" presStyleCnt="1"/>
      <dgm:spPr/>
    </dgm:pt>
    <dgm:pt modelId="{1769C3C6-A264-4D12-8A4F-4115EFE82D1A}" type="pres">
      <dgm:prSet presAssocID="{0DE36802-827C-4B7C-B056-56FB63CE16FA}" presName="hierChild4" presStyleCnt="0"/>
      <dgm:spPr/>
    </dgm:pt>
    <dgm:pt modelId="{316DD1A9-1FDA-4C2D-A0E6-A306E5A6CCEE}" type="pres">
      <dgm:prSet presAssocID="{C277663D-F505-4AB8-8D0E-09014DBBA862}" presName="Name37" presStyleLbl="parChTrans1D3" presStyleIdx="0" presStyleCnt="3"/>
      <dgm:spPr/>
    </dgm:pt>
    <dgm:pt modelId="{583E44BC-EC78-40EC-9B66-6C195F653197}" type="pres">
      <dgm:prSet presAssocID="{296915B7-141C-475A-90D1-F0AB991E2470}" presName="hierRoot2" presStyleCnt="0">
        <dgm:presLayoutVars>
          <dgm:hierBranch val="init"/>
        </dgm:presLayoutVars>
      </dgm:prSet>
      <dgm:spPr/>
    </dgm:pt>
    <dgm:pt modelId="{10E82B66-4364-42BD-9299-1995BC56106D}" type="pres">
      <dgm:prSet presAssocID="{296915B7-141C-475A-90D1-F0AB991E2470}" presName="rootComposite" presStyleCnt="0"/>
      <dgm:spPr/>
    </dgm:pt>
    <dgm:pt modelId="{3EBA26C1-5A5F-4140-9AEC-6B8DC5F6B139}" type="pres">
      <dgm:prSet presAssocID="{296915B7-141C-475A-90D1-F0AB991E2470}" presName="rootText" presStyleLbl="node3" presStyleIdx="0" presStyleCnt="3">
        <dgm:presLayoutVars>
          <dgm:chPref val="3"/>
        </dgm:presLayoutVars>
      </dgm:prSet>
      <dgm:spPr/>
    </dgm:pt>
    <dgm:pt modelId="{0BF569C6-5C80-4BBD-B016-C72C34424531}" type="pres">
      <dgm:prSet presAssocID="{296915B7-141C-475A-90D1-F0AB991E2470}" presName="rootConnector" presStyleLbl="node3" presStyleIdx="0" presStyleCnt="3"/>
      <dgm:spPr/>
    </dgm:pt>
    <dgm:pt modelId="{13F5CE9B-BC50-4523-BF69-B1D4CBD73FD0}" type="pres">
      <dgm:prSet presAssocID="{296915B7-141C-475A-90D1-F0AB991E2470}" presName="hierChild4" presStyleCnt="0"/>
      <dgm:spPr/>
    </dgm:pt>
    <dgm:pt modelId="{65D868BA-DDEE-4333-9E62-BFC22AC3DC6F}" type="pres">
      <dgm:prSet presAssocID="{B5BA01AB-B61C-4D15-9D48-43C034C8DB98}" presName="Name37" presStyleLbl="parChTrans1D4" presStyleIdx="0" presStyleCnt="3"/>
      <dgm:spPr/>
    </dgm:pt>
    <dgm:pt modelId="{98EA0AB2-400B-4229-9EAA-4DE653A5B89E}" type="pres">
      <dgm:prSet presAssocID="{1BCCDF92-F399-4591-9EEC-028CFDC9EC3A}" presName="hierRoot2" presStyleCnt="0">
        <dgm:presLayoutVars>
          <dgm:hierBranch val="init"/>
        </dgm:presLayoutVars>
      </dgm:prSet>
      <dgm:spPr/>
    </dgm:pt>
    <dgm:pt modelId="{C5CC95F2-C187-43D8-87C4-A61E6A438701}" type="pres">
      <dgm:prSet presAssocID="{1BCCDF92-F399-4591-9EEC-028CFDC9EC3A}" presName="rootComposite" presStyleCnt="0"/>
      <dgm:spPr/>
    </dgm:pt>
    <dgm:pt modelId="{8A0E0496-682C-4257-AC54-A2A5DCB2DC90}" type="pres">
      <dgm:prSet presAssocID="{1BCCDF92-F399-4591-9EEC-028CFDC9EC3A}" presName="rootText" presStyleLbl="node4" presStyleIdx="0" presStyleCnt="3">
        <dgm:presLayoutVars>
          <dgm:chPref val="3"/>
        </dgm:presLayoutVars>
      </dgm:prSet>
      <dgm:spPr/>
    </dgm:pt>
    <dgm:pt modelId="{3ACFDB40-942D-4444-BBE1-76B5AF4B4350}" type="pres">
      <dgm:prSet presAssocID="{1BCCDF92-F399-4591-9EEC-028CFDC9EC3A}" presName="rootConnector" presStyleLbl="node4" presStyleIdx="0" presStyleCnt="3"/>
      <dgm:spPr/>
    </dgm:pt>
    <dgm:pt modelId="{BDEE4D3D-8F9F-4112-8BCC-140E6139F479}" type="pres">
      <dgm:prSet presAssocID="{1BCCDF92-F399-4591-9EEC-028CFDC9EC3A}" presName="hierChild4" presStyleCnt="0"/>
      <dgm:spPr/>
    </dgm:pt>
    <dgm:pt modelId="{669D796F-61D3-4ECD-A831-417AAB3E0C15}" type="pres">
      <dgm:prSet presAssocID="{1BCCDF92-F399-4591-9EEC-028CFDC9EC3A}" presName="hierChild5" presStyleCnt="0"/>
      <dgm:spPr/>
    </dgm:pt>
    <dgm:pt modelId="{243F4191-6745-4C74-AE29-87269EA8BC2F}" type="pres">
      <dgm:prSet presAssocID="{296915B7-141C-475A-90D1-F0AB991E2470}" presName="hierChild5" presStyleCnt="0"/>
      <dgm:spPr/>
    </dgm:pt>
    <dgm:pt modelId="{99B2111A-4E28-43D4-922A-754B714F0C14}" type="pres">
      <dgm:prSet presAssocID="{18356B29-BA77-4949-8EDF-E883365DE1A5}" presName="Name37" presStyleLbl="parChTrans1D3" presStyleIdx="1" presStyleCnt="3"/>
      <dgm:spPr/>
    </dgm:pt>
    <dgm:pt modelId="{B2B3E163-6D13-4D71-BC74-890860EA44B2}" type="pres">
      <dgm:prSet presAssocID="{C58B6A9B-BAD7-4A09-8D6B-BE7A3B759922}" presName="hierRoot2" presStyleCnt="0">
        <dgm:presLayoutVars>
          <dgm:hierBranch val="init"/>
        </dgm:presLayoutVars>
      </dgm:prSet>
      <dgm:spPr/>
    </dgm:pt>
    <dgm:pt modelId="{022AAB73-8D0F-415D-9027-673D1263CC2D}" type="pres">
      <dgm:prSet presAssocID="{C58B6A9B-BAD7-4A09-8D6B-BE7A3B759922}" presName="rootComposite" presStyleCnt="0"/>
      <dgm:spPr/>
    </dgm:pt>
    <dgm:pt modelId="{0107D637-5042-4535-BCFD-F9ED8634CF2B}" type="pres">
      <dgm:prSet presAssocID="{C58B6A9B-BAD7-4A09-8D6B-BE7A3B759922}" presName="rootText" presStyleLbl="node3" presStyleIdx="1" presStyleCnt="3">
        <dgm:presLayoutVars>
          <dgm:chPref val="3"/>
        </dgm:presLayoutVars>
      </dgm:prSet>
      <dgm:spPr/>
    </dgm:pt>
    <dgm:pt modelId="{36CC7015-E12E-4E5B-A1AE-9EE053B27F33}" type="pres">
      <dgm:prSet presAssocID="{C58B6A9B-BAD7-4A09-8D6B-BE7A3B759922}" presName="rootConnector" presStyleLbl="node3" presStyleIdx="1" presStyleCnt="3"/>
      <dgm:spPr/>
    </dgm:pt>
    <dgm:pt modelId="{AA63C20F-2F52-4A22-B0D4-D54F2338C0B9}" type="pres">
      <dgm:prSet presAssocID="{C58B6A9B-BAD7-4A09-8D6B-BE7A3B759922}" presName="hierChild4" presStyleCnt="0"/>
      <dgm:spPr/>
    </dgm:pt>
    <dgm:pt modelId="{3A590477-905D-429E-BFC0-9D00E74139E8}" type="pres">
      <dgm:prSet presAssocID="{9095BD24-FFCA-4269-9319-D85D37DB2B78}" presName="Name37" presStyleLbl="parChTrans1D4" presStyleIdx="1" presStyleCnt="3"/>
      <dgm:spPr/>
    </dgm:pt>
    <dgm:pt modelId="{395EDC11-4FAF-4F3E-B9D5-7D896B6E55F1}" type="pres">
      <dgm:prSet presAssocID="{53558CC8-324C-4E09-A6F7-966A449394A6}" presName="hierRoot2" presStyleCnt="0">
        <dgm:presLayoutVars>
          <dgm:hierBranch val="init"/>
        </dgm:presLayoutVars>
      </dgm:prSet>
      <dgm:spPr/>
    </dgm:pt>
    <dgm:pt modelId="{84FB24C6-BAC6-42E9-8751-C0DB211EEFCE}" type="pres">
      <dgm:prSet presAssocID="{53558CC8-324C-4E09-A6F7-966A449394A6}" presName="rootComposite" presStyleCnt="0"/>
      <dgm:spPr/>
    </dgm:pt>
    <dgm:pt modelId="{5702F1F9-C87D-44CC-86FB-93F5A151A2D7}" type="pres">
      <dgm:prSet presAssocID="{53558CC8-324C-4E09-A6F7-966A449394A6}" presName="rootText" presStyleLbl="node4" presStyleIdx="1" presStyleCnt="3">
        <dgm:presLayoutVars>
          <dgm:chPref val="3"/>
        </dgm:presLayoutVars>
      </dgm:prSet>
      <dgm:spPr/>
    </dgm:pt>
    <dgm:pt modelId="{D8E39C1C-A824-4DAC-88BB-8BAF5299DC2E}" type="pres">
      <dgm:prSet presAssocID="{53558CC8-324C-4E09-A6F7-966A449394A6}" presName="rootConnector" presStyleLbl="node4" presStyleIdx="1" presStyleCnt="3"/>
      <dgm:spPr/>
    </dgm:pt>
    <dgm:pt modelId="{44636692-27BE-4652-BEB6-14E4C23156FB}" type="pres">
      <dgm:prSet presAssocID="{53558CC8-324C-4E09-A6F7-966A449394A6}" presName="hierChild4" presStyleCnt="0"/>
      <dgm:spPr/>
    </dgm:pt>
    <dgm:pt modelId="{FDCBAA4D-C225-4C75-996B-B5B6D2F050C0}" type="pres">
      <dgm:prSet presAssocID="{53558CC8-324C-4E09-A6F7-966A449394A6}" presName="hierChild5" presStyleCnt="0"/>
      <dgm:spPr/>
    </dgm:pt>
    <dgm:pt modelId="{E1437325-5BDC-4539-B8D8-0B9901078EEF}" type="pres">
      <dgm:prSet presAssocID="{C58B6A9B-BAD7-4A09-8D6B-BE7A3B759922}" presName="hierChild5" presStyleCnt="0"/>
      <dgm:spPr/>
    </dgm:pt>
    <dgm:pt modelId="{0074F755-4191-426F-A569-29718AD2A939}" type="pres">
      <dgm:prSet presAssocID="{A6E4839F-8963-4094-B0A5-81579A2B5986}" presName="Name37" presStyleLbl="parChTrans1D3" presStyleIdx="2" presStyleCnt="3"/>
      <dgm:spPr/>
    </dgm:pt>
    <dgm:pt modelId="{B94CC1EE-3DB5-4306-84DC-E12A03D3F93D}" type="pres">
      <dgm:prSet presAssocID="{A984B847-C8CE-49CC-9C60-EFE81C0A7156}" presName="hierRoot2" presStyleCnt="0">
        <dgm:presLayoutVars>
          <dgm:hierBranch val="init"/>
        </dgm:presLayoutVars>
      </dgm:prSet>
      <dgm:spPr/>
    </dgm:pt>
    <dgm:pt modelId="{3C817BC1-F0DC-41D9-BA1D-7F463CD05658}" type="pres">
      <dgm:prSet presAssocID="{A984B847-C8CE-49CC-9C60-EFE81C0A7156}" presName="rootComposite" presStyleCnt="0"/>
      <dgm:spPr/>
    </dgm:pt>
    <dgm:pt modelId="{CE95B39C-05F4-4738-96F7-C067DB1C8F47}" type="pres">
      <dgm:prSet presAssocID="{A984B847-C8CE-49CC-9C60-EFE81C0A7156}" presName="rootText" presStyleLbl="node3" presStyleIdx="2" presStyleCnt="3">
        <dgm:presLayoutVars>
          <dgm:chPref val="3"/>
        </dgm:presLayoutVars>
      </dgm:prSet>
      <dgm:spPr/>
    </dgm:pt>
    <dgm:pt modelId="{E4222B18-5491-439F-8453-2E56360544A3}" type="pres">
      <dgm:prSet presAssocID="{A984B847-C8CE-49CC-9C60-EFE81C0A7156}" presName="rootConnector" presStyleLbl="node3" presStyleIdx="2" presStyleCnt="3"/>
      <dgm:spPr/>
    </dgm:pt>
    <dgm:pt modelId="{61026353-2ACF-467E-978E-B05278EA2868}" type="pres">
      <dgm:prSet presAssocID="{A984B847-C8CE-49CC-9C60-EFE81C0A7156}" presName="hierChild4" presStyleCnt="0"/>
      <dgm:spPr/>
    </dgm:pt>
    <dgm:pt modelId="{830026C0-BC77-4AF8-B2A1-70BD4E73136F}" type="pres">
      <dgm:prSet presAssocID="{3AF72A2C-1AE4-4980-A6E6-83D9218D6B05}" presName="Name37" presStyleLbl="parChTrans1D4" presStyleIdx="2" presStyleCnt="3"/>
      <dgm:spPr/>
    </dgm:pt>
    <dgm:pt modelId="{F57DD8B2-1E92-4DE3-B5BB-11D686DB6A9E}" type="pres">
      <dgm:prSet presAssocID="{C4B7A3CD-B717-4F94-AE63-098D81F05B57}" presName="hierRoot2" presStyleCnt="0">
        <dgm:presLayoutVars>
          <dgm:hierBranch val="init"/>
        </dgm:presLayoutVars>
      </dgm:prSet>
      <dgm:spPr/>
    </dgm:pt>
    <dgm:pt modelId="{64170EFE-7FC6-4BDE-819F-01732303C5C9}" type="pres">
      <dgm:prSet presAssocID="{C4B7A3CD-B717-4F94-AE63-098D81F05B57}" presName="rootComposite" presStyleCnt="0"/>
      <dgm:spPr/>
    </dgm:pt>
    <dgm:pt modelId="{2E919E5C-D8FA-4220-A8A0-FC43FA76082F}" type="pres">
      <dgm:prSet presAssocID="{C4B7A3CD-B717-4F94-AE63-098D81F05B57}" presName="rootText" presStyleLbl="node4" presStyleIdx="2" presStyleCnt="3">
        <dgm:presLayoutVars>
          <dgm:chPref val="3"/>
        </dgm:presLayoutVars>
      </dgm:prSet>
      <dgm:spPr/>
    </dgm:pt>
    <dgm:pt modelId="{F01664F9-D9F7-412C-A38F-93D40CE528DB}" type="pres">
      <dgm:prSet presAssocID="{C4B7A3CD-B717-4F94-AE63-098D81F05B57}" presName="rootConnector" presStyleLbl="node4" presStyleIdx="2" presStyleCnt="3"/>
      <dgm:spPr/>
    </dgm:pt>
    <dgm:pt modelId="{A8C23101-A1A2-4283-ACE2-561C304CBBFE}" type="pres">
      <dgm:prSet presAssocID="{C4B7A3CD-B717-4F94-AE63-098D81F05B57}" presName="hierChild4" presStyleCnt="0"/>
      <dgm:spPr/>
    </dgm:pt>
    <dgm:pt modelId="{E6C53C19-11F5-46CC-9BBC-08E747773838}" type="pres">
      <dgm:prSet presAssocID="{C4B7A3CD-B717-4F94-AE63-098D81F05B57}" presName="hierChild5" presStyleCnt="0"/>
      <dgm:spPr/>
    </dgm:pt>
    <dgm:pt modelId="{F6F8953B-E65C-4E90-A5C9-2AC215B6856B}" type="pres">
      <dgm:prSet presAssocID="{A984B847-C8CE-49CC-9C60-EFE81C0A7156}" presName="hierChild5" presStyleCnt="0"/>
      <dgm:spPr/>
    </dgm:pt>
    <dgm:pt modelId="{6C9760BC-912C-4586-A19F-BA08AD578684}" type="pres">
      <dgm:prSet presAssocID="{0DE36802-827C-4B7C-B056-56FB63CE16FA}" presName="hierChild5" presStyleCnt="0"/>
      <dgm:spPr/>
    </dgm:pt>
    <dgm:pt modelId="{612EA73B-993F-47F2-BD16-DAE018E8610C}" type="pres">
      <dgm:prSet presAssocID="{4BCBCFDF-3EBC-4FE6-9D38-FFFF6519C46E}" presName="hierChild3" presStyleCnt="0"/>
      <dgm:spPr/>
    </dgm:pt>
  </dgm:ptLst>
  <dgm:cxnLst>
    <dgm:cxn modelId="{28C7AF01-11F7-4EBA-B4ED-70ED598EAF88}" type="presOf" srcId="{1BCCDF92-F399-4591-9EEC-028CFDC9EC3A}" destId="{8A0E0496-682C-4257-AC54-A2A5DCB2DC90}" srcOrd="0" destOrd="0" presId="urn:microsoft.com/office/officeart/2005/8/layout/orgChart1"/>
    <dgm:cxn modelId="{3D9D5904-D721-4B28-9B86-22A3C6A3026E}" type="presOf" srcId="{18356B29-BA77-4949-8EDF-E883365DE1A5}" destId="{99B2111A-4E28-43D4-922A-754B714F0C14}" srcOrd="0" destOrd="0" presId="urn:microsoft.com/office/officeart/2005/8/layout/orgChart1"/>
    <dgm:cxn modelId="{6879EB0F-F3AD-431D-AB0C-52B79FB994D8}" srcId="{0DE36802-827C-4B7C-B056-56FB63CE16FA}" destId="{A984B847-C8CE-49CC-9C60-EFE81C0A7156}" srcOrd="2" destOrd="0" parTransId="{A6E4839F-8963-4094-B0A5-81579A2B5986}" sibTransId="{C9B298C5-AC5B-4C12-BDBF-7772A01C5E42}"/>
    <dgm:cxn modelId="{F59E8912-64B7-4C86-AEBC-F21F04EBF920}" type="presOf" srcId="{C4B7A3CD-B717-4F94-AE63-098D81F05B57}" destId="{F01664F9-D9F7-412C-A38F-93D40CE528DB}" srcOrd="1" destOrd="0" presId="urn:microsoft.com/office/officeart/2005/8/layout/orgChart1"/>
    <dgm:cxn modelId="{8DFF9C1B-0F21-4A08-BE5A-EE63E8E85DBA}" type="presOf" srcId="{4BCBCFDF-3EBC-4FE6-9D38-FFFF6519C46E}" destId="{39A05D3D-0AF4-4EFF-ABBC-5D377CE35878}" srcOrd="1" destOrd="0" presId="urn:microsoft.com/office/officeart/2005/8/layout/orgChart1"/>
    <dgm:cxn modelId="{7803791E-42D5-4734-A45E-52833B21B1C9}" type="presOf" srcId="{53558CC8-324C-4E09-A6F7-966A449394A6}" destId="{D8E39C1C-A824-4DAC-88BB-8BAF5299DC2E}" srcOrd="1" destOrd="0" presId="urn:microsoft.com/office/officeart/2005/8/layout/orgChart1"/>
    <dgm:cxn modelId="{98302425-59F9-4063-8F92-352F78F06B1F}" type="presOf" srcId="{B5BA01AB-B61C-4D15-9D48-43C034C8DB98}" destId="{65D868BA-DDEE-4333-9E62-BFC22AC3DC6F}" srcOrd="0" destOrd="0" presId="urn:microsoft.com/office/officeart/2005/8/layout/orgChart1"/>
    <dgm:cxn modelId="{8E6C9B2A-5B09-43DD-AB62-E41DFC639DA7}" type="presOf" srcId="{53558CC8-324C-4E09-A6F7-966A449394A6}" destId="{5702F1F9-C87D-44CC-86FB-93F5A151A2D7}" srcOrd="0" destOrd="0" presId="urn:microsoft.com/office/officeart/2005/8/layout/orgChart1"/>
    <dgm:cxn modelId="{4BE9FA30-D829-4B36-A5E3-FDEAB6B11D76}" srcId="{4BCBCFDF-3EBC-4FE6-9D38-FFFF6519C46E}" destId="{0DE36802-827C-4B7C-B056-56FB63CE16FA}" srcOrd="0" destOrd="0" parTransId="{ED12E604-4D82-4280-BFC3-A4FF2732AAB8}" sibTransId="{97197A54-366A-4D24-8B3E-54531D804AD4}"/>
    <dgm:cxn modelId="{898BF137-2F09-4F0A-B2C9-9EC550492A4D}" type="presOf" srcId="{0DE36802-827C-4B7C-B056-56FB63CE16FA}" destId="{190E4B17-706A-474D-AB2C-89021C049500}" srcOrd="0" destOrd="0" presId="urn:microsoft.com/office/officeart/2005/8/layout/orgChart1"/>
    <dgm:cxn modelId="{B7DDC83B-E2D3-47AC-A4F7-4527A53AEC06}" type="presOf" srcId="{1BCCDF92-F399-4591-9EEC-028CFDC9EC3A}" destId="{3ACFDB40-942D-4444-BBE1-76B5AF4B4350}" srcOrd="1" destOrd="0" presId="urn:microsoft.com/office/officeart/2005/8/layout/orgChart1"/>
    <dgm:cxn modelId="{4F4AA83E-65FE-4564-9496-3A064E7AD1DF}" type="presOf" srcId="{A984B847-C8CE-49CC-9C60-EFE81C0A7156}" destId="{E4222B18-5491-439F-8453-2E56360544A3}" srcOrd="1" destOrd="0" presId="urn:microsoft.com/office/officeart/2005/8/layout/orgChart1"/>
    <dgm:cxn modelId="{B5B9165B-F52B-4BE0-8AA5-7B46543A4388}" srcId="{0DE36802-827C-4B7C-B056-56FB63CE16FA}" destId="{296915B7-141C-475A-90D1-F0AB991E2470}" srcOrd="0" destOrd="0" parTransId="{C277663D-F505-4AB8-8D0E-09014DBBA862}" sibTransId="{95922971-0F34-4AB3-A627-8703916E349F}"/>
    <dgm:cxn modelId="{F9A21362-B00F-4125-B376-ED36B89F59CC}" type="presOf" srcId="{C58B6A9B-BAD7-4A09-8D6B-BE7A3B759922}" destId="{36CC7015-E12E-4E5B-A1AE-9EE053B27F33}" srcOrd="1" destOrd="0" presId="urn:microsoft.com/office/officeart/2005/8/layout/orgChart1"/>
    <dgm:cxn modelId="{CFEB7763-9F9D-49B3-A19B-FAD274B705F2}" srcId="{C58B6A9B-BAD7-4A09-8D6B-BE7A3B759922}" destId="{53558CC8-324C-4E09-A6F7-966A449394A6}" srcOrd="0" destOrd="0" parTransId="{9095BD24-FFCA-4269-9319-D85D37DB2B78}" sibTransId="{3573B287-D0F4-4F45-8874-D087A3DD60A3}"/>
    <dgm:cxn modelId="{E62E4B6C-52B5-4E9D-AD91-EEB56E0909F7}" type="presOf" srcId="{C4B7A3CD-B717-4F94-AE63-098D81F05B57}" destId="{2E919E5C-D8FA-4220-A8A0-FC43FA76082F}" srcOrd="0" destOrd="0" presId="urn:microsoft.com/office/officeart/2005/8/layout/orgChart1"/>
    <dgm:cxn modelId="{9D2DD151-9E00-462B-AE64-9C54119F794F}" type="presOf" srcId="{296915B7-141C-475A-90D1-F0AB991E2470}" destId="{3EBA26C1-5A5F-4140-9AEC-6B8DC5F6B139}" srcOrd="0" destOrd="0" presId="urn:microsoft.com/office/officeart/2005/8/layout/orgChart1"/>
    <dgm:cxn modelId="{7852217A-6BE5-4405-9013-24DB6F4C3887}" type="presOf" srcId="{3AF72A2C-1AE4-4980-A6E6-83D9218D6B05}" destId="{830026C0-BC77-4AF8-B2A1-70BD4E73136F}" srcOrd="0" destOrd="0" presId="urn:microsoft.com/office/officeart/2005/8/layout/orgChart1"/>
    <dgm:cxn modelId="{98C85F81-C7F1-4161-94F9-1E6FDD43B91B}" type="presOf" srcId="{296915B7-141C-475A-90D1-F0AB991E2470}" destId="{0BF569C6-5C80-4BBD-B016-C72C34424531}" srcOrd="1" destOrd="0" presId="urn:microsoft.com/office/officeart/2005/8/layout/orgChart1"/>
    <dgm:cxn modelId="{A04C5793-7D86-4EC7-8ED9-BB897BDA391E}" type="presOf" srcId="{ED12E604-4D82-4280-BFC3-A4FF2732AAB8}" destId="{C2EC813A-2DCB-4BDC-BBC5-8621AFA94C9B}" srcOrd="0" destOrd="0" presId="urn:microsoft.com/office/officeart/2005/8/layout/orgChart1"/>
    <dgm:cxn modelId="{33DBE2A2-88A2-4E6D-B869-6B7B56A559C2}" type="presOf" srcId="{9095BD24-FFCA-4269-9319-D85D37DB2B78}" destId="{3A590477-905D-429E-BFC0-9D00E74139E8}" srcOrd="0" destOrd="0" presId="urn:microsoft.com/office/officeart/2005/8/layout/orgChart1"/>
    <dgm:cxn modelId="{25C2F9A4-CC69-4D4D-8AC6-CD0FCC54326B}" type="presOf" srcId="{A984B847-C8CE-49CC-9C60-EFE81C0A7156}" destId="{CE95B39C-05F4-4738-96F7-C067DB1C8F47}" srcOrd="0" destOrd="0" presId="urn:microsoft.com/office/officeart/2005/8/layout/orgChart1"/>
    <dgm:cxn modelId="{11CED1B1-160A-4956-85E3-F054888D7B4B}" type="presOf" srcId="{0DE36802-827C-4B7C-B056-56FB63CE16FA}" destId="{292071BA-5653-441E-93BC-DF24A1E44A7D}" srcOrd="1" destOrd="0" presId="urn:microsoft.com/office/officeart/2005/8/layout/orgChart1"/>
    <dgm:cxn modelId="{E69A10BC-8F1C-4D89-A716-2E7E4BBCB44B}" srcId="{296915B7-141C-475A-90D1-F0AB991E2470}" destId="{1BCCDF92-F399-4591-9EEC-028CFDC9EC3A}" srcOrd="0" destOrd="0" parTransId="{B5BA01AB-B61C-4D15-9D48-43C034C8DB98}" sibTransId="{E5173E19-8859-45E5-BE9C-8AF5E9C26E95}"/>
    <dgm:cxn modelId="{5B20AEE0-4830-452A-B705-D29FC1B57C81}" type="presOf" srcId="{A6E4839F-8963-4094-B0A5-81579A2B5986}" destId="{0074F755-4191-426F-A569-29718AD2A939}" srcOrd="0" destOrd="0" presId="urn:microsoft.com/office/officeart/2005/8/layout/orgChart1"/>
    <dgm:cxn modelId="{0EE841E1-D8E9-489F-BA98-1CCB3A55FE7D}" srcId="{54B49655-5B56-4578-8CA2-1644428C4DC4}" destId="{4BCBCFDF-3EBC-4FE6-9D38-FFFF6519C46E}" srcOrd="0" destOrd="0" parTransId="{0294F089-17A1-4D33-B633-E2FE93206693}" sibTransId="{871E979B-D5C2-472A-8AB8-79D1AD3444EB}"/>
    <dgm:cxn modelId="{AAD8DCF0-5B13-4449-A622-8B291F602C90}" srcId="{0DE36802-827C-4B7C-B056-56FB63CE16FA}" destId="{C58B6A9B-BAD7-4A09-8D6B-BE7A3B759922}" srcOrd="1" destOrd="0" parTransId="{18356B29-BA77-4949-8EDF-E883365DE1A5}" sibTransId="{BA221963-CDB3-41A8-B241-0F1E6D68F25B}"/>
    <dgm:cxn modelId="{6B6C13F2-6982-4250-8B61-ACA0FAC0436A}" type="presOf" srcId="{54B49655-5B56-4578-8CA2-1644428C4DC4}" destId="{C98FF40F-238D-475A-B318-A4D77451ADC8}" srcOrd="0" destOrd="0" presId="urn:microsoft.com/office/officeart/2005/8/layout/orgChart1"/>
    <dgm:cxn modelId="{A64890F6-046B-4A2E-9CEF-B020B54E8A6E}" srcId="{A984B847-C8CE-49CC-9C60-EFE81C0A7156}" destId="{C4B7A3CD-B717-4F94-AE63-098D81F05B57}" srcOrd="0" destOrd="0" parTransId="{3AF72A2C-1AE4-4980-A6E6-83D9218D6B05}" sibTransId="{86FFF733-AA4F-4C2B-89AB-0BADF2DCFCC5}"/>
    <dgm:cxn modelId="{0ECEBEF7-D013-41DF-8D81-E479CAF72A4B}" type="presOf" srcId="{C277663D-F505-4AB8-8D0E-09014DBBA862}" destId="{316DD1A9-1FDA-4C2D-A0E6-A306E5A6CCEE}" srcOrd="0" destOrd="0" presId="urn:microsoft.com/office/officeart/2005/8/layout/orgChart1"/>
    <dgm:cxn modelId="{D2F7B7FD-921C-4797-AB7D-F3E731505494}" type="presOf" srcId="{C58B6A9B-BAD7-4A09-8D6B-BE7A3B759922}" destId="{0107D637-5042-4535-BCFD-F9ED8634CF2B}" srcOrd="0" destOrd="0" presId="urn:microsoft.com/office/officeart/2005/8/layout/orgChart1"/>
    <dgm:cxn modelId="{D00F7FFF-AF24-4F6E-B89D-12C82AE4FC29}" type="presOf" srcId="{4BCBCFDF-3EBC-4FE6-9D38-FFFF6519C46E}" destId="{35326405-4556-4935-A4D9-5A4412B21537}" srcOrd="0" destOrd="0" presId="urn:microsoft.com/office/officeart/2005/8/layout/orgChart1"/>
    <dgm:cxn modelId="{10506B56-37BB-4FA9-9DCB-E51BEF0C15E0}" type="presParOf" srcId="{C98FF40F-238D-475A-B318-A4D77451ADC8}" destId="{FF5AD7CB-B21B-4BB1-A0AC-8361DF28C95C}" srcOrd="0" destOrd="0" presId="urn:microsoft.com/office/officeart/2005/8/layout/orgChart1"/>
    <dgm:cxn modelId="{F8072F51-7473-4D8E-BCAF-5B0C38BC40B5}" type="presParOf" srcId="{FF5AD7CB-B21B-4BB1-A0AC-8361DF28C95C}" destId="{3CE683B9-0A9F-4E90-A1A3-C9D35DDC713D}" srcOrd="0" destOrd="0" presId="urn:microsoft.com/office/officeart/2005/8/layout/orgChart1"/>
    <dgm:cxn modelId="{BE2F3792-DBC7-4951-A4A3-85FA39D0217D}" type="presParOf" srcId="{3CE683B9-0A9F-4E90-A1A3-C9D35DDC713D}" destId="{35326405-4556-4935-A4D9-5A4412B21537}" srcOrd="0" destOrd="0" presId="urn:microsoft.com/office/officeart/2005/8/layout/orgChart1"/>
    <dgm:cxn modelId="{B1CF4922-45D9-4F3F-857C-1232CBCF4A71}" type="presParOf" srcId="{3CE683B9-0A9F-4E90-A1A3-C9D35DDC713D}" destId="{39A05D3D-0AF4-4EFF-ABBC-5D377CE35878}" srcOrd="1" destOrd="0" presId="urn:microsoft.com/office/officeart/2005/8/layout/orgChart1"/>
    <dgm:cxn modelId="{30E0D449-A36F-436B-8069-A32A3976B64F}" type="presParOf" srcId="{FF5AD7CB-B21B-4BB1-A0AC-8361DF28C95C}" destId="{557128C5-7517-49CF-A271-8A00723A51F0}" srcOrd="1" destOrd="0" presId="urn:microsoft.com/office/officeart/2005/8/layout/orgChart1"/>
    <dgm:cxn modelId="{B4608602-EECC-4653-B5CF-E6F025547EA7}" type="presParOf" srcId="{557128C5-7517-49CF-A271-8A00723A51F0}" destId="{C2EC813A-2DCB-4BDC-BBC5-8621AFA94C9B}" srcOrd="0" destOrd="0" presId="urn:microsoft.com/office/officeart/2005/8/layout/orgChart1"/>
    <dgm:cxn modelId="{4D51B57A-3EB8-4ABC-81D4-FDB3FD029BA8}" type="presParOf" srcId="{557128C5-7517-49CF-A271-8A00723A51F0}" destId="{38D301A7-64E4-4D65-8C89-A93CCFD77BC5}" srcOrd="1" destOrd="0" presId="urn:microsoft.com/office/officeart/2005/8/layout/orgChart1"/>
    <dgm:cxn modelId="{272EB175-6AB1-41C9-9675-78FD0164FDAA}" type="presParOf" srcId="{38D301A7-64E4-4D65-8C89-A93CCFD77BC5}" destId="{29175291-D316-4A2A-ADF7-F5CA64B17861}" srcOrd="0" destOrd="0" presId="urn:microsoft.com/office/officeart/2005/8/layout/orgChart1"/>
    <dgm:cxn modelId="{7D546C25-4BA0-4878-A5EF-4CD99AB99B91}" type="presParOf" srcId="{29175291-D316-4A2A-ADF7-F5CA64B17861}" destId="{190E4B17-706A-474D-AB2C-89021C049500}" srcOrd="0" destOrd="0" presId="urn:microsoft.com/office/officeart/2005/8/layout/orgChart1"/>
    <dgm:cxn modelId="{85B2A645-3A9B-4AA9-A3FC-DEEC007145C6}" type="presParOf" srcId="{29175291-D316-4A2A-ADF7-F5CA64B17861}" destId="{292071BA-5653-441E-93BC-DF24A1E44A7D}" srcOrd="1" destOrd="0" presId="urn:microsoft.com/office/officeart/2005/8/layout/orgChart1"/>
    <dgm:cxn modelId="{088D6867-B371-4B8D-AD2A-EEF84CCADF54}" type="presParOf" srcId="{38D301A7-64E4-4D65-8C89-A93CCFD77BC5}" destId="{1769C3C6-A264-4D12-8A4F-4115EFE82D1A}" srcOrd="1" destOrd="0" presId="urn:microsoft.com/office/officeart/2005/8/layout/orgChart1"/>
    <dgm:cxn modelId="{7BADFA33-9F30-4987-A858-0530A480AE77}" type="presParOf" srcId="{1769C3C6-A264-4D12-8A4F-4115EFE82D1A}" destId="{316DD1A9-1FDA-4C2D-A0E6-A306E5A6CCEE}" srcOrd="0" destOrd="0" presId="urn:microsoft.com/office/officeart/2005/8/layout/orgChart1"/>
    <dgm:cxn modelId="{D6372BAD-FB4C-482F-BE31-D7CD03525B95}" type="presParOf" srcId="{1769C3C6-A264-4D12-8A4F-4115EFE82D1A}" destId="{583E44BC-EC78-40EC-9B66-6C195F653197}" srcOrd="1" destOrd="0" presId="urn:microsoft.com/office/officeart/2005/8/layout/orgChart1"/>
    <dgm:cxn modelId="{D9CA437A-7F78-41C1-999F-3A3F1B84A9F3}" type="presParOf" srcId="{583E44BC-EC78-40EC-9B66-6C195F653197}" destId="{10E82B66-4364-42BD-9299-1995BC56106D}" srcOrd="0" destOrd="0" presId="urn:microsoft.com/office/officeart/2005/8/layout/orgChart1"/>
    <dgm:cxn modelId="{D9EBBE9F-E444-40EA-88E2-B86EA1711A92}" type="presParOf" srcId="{10E82B66-4364-42BD-9299-1995BC56106D}" destId="{3EBA26C1-5A5F-4140-9AEC-6B8DC5F6B139}" srcOrd="0" destOrd="0" presId="urn:microsoft.com/office/officeart/2005/8/layout/orgChart1"/>
    <dgm:cxn modelId="{B3E19F93-7B81-4A53-A15D-C6D9B92E2E50}" type="presParOf" srcId="{10E82B66-4364-42BD-9299-1995BC56106D}" destId="{0BF569C6-5C80-4BBD-B016-C72C34424531}" srcOrd="1" destOrd="0" presId="urn:microsoft.com/office/officeart/2005/8/layout/orgChart1"/>
    <dgm:cxn modelId="{B33A2EC5-4174-4115-B00E-CDAEE965632C}" type="presParOf" srcId="{583E44BC-EC78-40EC-9B66-6C195F653197}" destId="{13F5CE9B-BC50-4523-BF69-B1D4CBD73FD0}" srcOrd="1" destOrd="0" presId="urn:microsoft.com/office/officeart/2005/8/layout/orgChart1"/>
    <dgm:cxn modelId="{3B375C06-37C2-47D8-A3D2-8AE8B31B0F08}" type="presParOf" srcId="{13F5CE9B-BC50-4523-BF69-B1D4CBD73FD0}" destId="{65D868BA-DDEE-4333-9E62-BFC22AC3DC6F}" srcOrd="0" destOrd="0" presId="urn:microsoft.com/office/officeart/2005/8/layout/orgChart1"/>
    <dgm:cxn modelId="{1FB38D34-EC23-4AE7-AC90-AF4AAFE79EE2}" type="presParOf" srcId="{13F5CE9B-BC50-4523-BF69-B1D4CBD73FD0}" destId="{98EA0AB2-400B-4229-9EAA-4DE653A5B89E}" srcOrd="1" destOrd="0" presId="urn:microsoft.com/office/officeart/2005/8/layout/orgChart1"/>
    <dgm:cxn modelId="{3BB7C19C-EA74-4BAD-A9B3-BFD76C53F291}" type="presParOf" srcId="{98EA0AB2-400B-4229-9EAA-4DE653A5B89E}" destId="{C5CC95F2-C187-43D8-87C4-A61E6A438701}" srcOrd="0" destOrd="0" presId="urn:microsoft.com/office/officeart/2005/8/layout/orgChart1"/>
    <dgm:cxn modelId="{F34FB6FE-1AC1-4F0E-B5E0-418A96FF0791}" type="presParOf" srcId="{C5CC95F2-C187-43D8-87C4-A61E6A438701}" destId="{8A0E0496-682C-4257-AC54-A2A5DCB2DC90}" srcOrd="0" destOrd="0" presId="urn:microsoft.com/office/officeart/2005/8/layout/orgChart1"/>
    <dgm:cxn modelId="{BC4A99DD-0735-4821-A1D5-E42AD309132C}" type="presParOf" srcId="{C5CC95F2-C187-43D8-87C4-A61E6A438701}" destId="{3ACFDB40-942D-4444-BBE1-76B5AF4B4350}" srcOrd="1" destOrd="0" presId="urn:microsoft.com/office/officeart/2005/8/layout/orgChart1"/>
    <dgm:cxn modelId="{97B71328-1D9C-4A0F-9B5F-5002485E63E6}" type="presParOf" srcId="{98EA0AB2-400B-4229-9EAA-4DE653A5B89E}" destId="{BDEE4D3D-8F9F-4112-8BCC-140E6139F479}" srcOrd="1" destOrd="0" presId="urn:microsoft.com/office/officeart/2005/8/layout/orgChart1"/>
    <dgm:cxn modelId="{227246B8-D41E-4918-9AFE-A3F927ECE2F7}" type="presParOf" srcId="{98EA0AB2-400B-4229-9EAA-4DE653A5B89E}" destId="{669D796F-61D3-4ECD-A831-417AAB3E0C15}" srcOrd="2" destOrd="0" presId="urn:microsoft.com/office/officeart/2005/8/layout/orgChart1"/>
    <dgm:cxn modelId="{4E07CE5C-986C-4D3C-8D1A-3A3D7D02F128}" type="presParOf" srcId="{583E44BC-EC78-40EC-9B66-6C195F653197}" destId="{243F4191-6745-4C74-AE29-87269EA8BC2F}" srcOrd="2" destOrd="0" presId="urn:microsoft.com/office/officeart/2005/8/layout/orgChart1"/>
    <dgm:cxn modelId="{A87FBB76-F6B7-4F8D-A352-F02353816410}" type="presParOf" srcId="{1769C3C6-A264-4D12-8A4F-4115EFE82D1A}" destId="{99B2111A-4E28-43D4-922A-754B714F0C14}" srcOrd="2" destOrd="0" presId="urn:microsoft.com/office/officeart/2005/8/layout/orgChart1"/>
    <dgm:cxn modelId="{EF40836F-F1A8-4788-B580-E8B8DCB10F45}" type="presParOf" srcId="{1769C3C6-A264-4D12-8A4F-4115EFE82D1A}" destId="{B2B3E163-6D13-4D71-BC74-890860EA44B2}" srcOrd="3" destOrd="0" presId="urn:microsoft.com/office/officeart/2005/8/layout/orgChart1"/>
    <dgm:cxn modelId="{DC664A94-0273-4FFE-A726-8425EDC5EC37}" type="presParOf" srcId="{B2B3E163-6D13-4D71-BC74-890860EA44B2}" destId="{022AAB73-8D0F-415D-9027-673D1263CC2D}" srcOrd="0" destOrd="0" presId="urn:microsoft.com/office/officeart/2005/8/layout/orgChart1"/>
    <dgm:cxn modelId="{27E2B2D2-69DE-4A41-9773-EC4B91FAD96F}" type="presParOf" srcId="{022AAB73-8D0F-415D-9027-673D1263CC2D}" destId="{0107D637-5042-4535-BCFD-F9ED8634CF2B}" srcOrd="0" destOrd="0" presId="urn:microsoft.com/office/officeart/2005/8/layout/orgChart1"/>
    <dgm:cxn modelId="{F88EB595-33E7-45BE-82F0-432D4A4AD895}" type="presParOf" srcId="{022AAB73-8D0F-415D-9027-673D1263CC2D}" destId="{36CC7015-E12E-4E5B-A1AE-9EE053B27F33}" srcOrd="1" destOrd="0" presId="urn:microsoft.com/office/officeart/2005/8/layout/orgChart1"/>
    <dgm:cxn modelId="{7D41285E-2D8C-4D65-9631-0F9BBD1C797F}" type="presParOf" srcId="{B2B3E163-6D13-4D71-BC74-890860EA44B2}" destId="{AA63C20F-2F52-4A22-B0D4-D54F2338C0B9}" srcOrd="1" destOrd="0" presId="urn:microsoft.com/office/officeart/2005/8/layout/orgChart1"/>
    <dgm:cxn modelId="{7EE6A0EA-F175-4C3A-82B7-4A56323BDD42}" type="presParOf" srcId="{AA63C20F-2F52-4A22-B0D4-D54F2338C0B9}" destId="{3A590477-905D-429E-BFC0-9D00E74139E8}" srcOrd="0" destOrd="0" presId="urn:microsoft.com/office/officeart/2005/8/layout/orgChart1"/>
    <dgm:cxn modelId="{CF5ED2C9-EC8E-4C75-8E7E-C5BDDD526EA1}" type="presParOf" srcId="{AA63C20F-2F52-4A22-B0D4-D54F2338C0B9}" destId="{395EDC11-4FAF-4F3E-B9D5-7D896B6E55F1}" srcOrd="1" destOrd="0" presId="urn:microsoft.com/office/officeart/2005/8/layout/orgChart1"/>
    <dgm:cxn modelId="{D1ABE0DC-EBAD-417C-9CAA-A0211B84E109}" type="presParOf" srcId="{395EDC11-4FAF-4F3E-B9D5-7D896B6E55F1}" destId="{84FB24C6-BAC6-42E9-8751-C0DB211EEFCE}" srcOrd="0" destOrd="0" presId="urn:microsoft.com/office/officeart/2005/8/layout/orgChart1"/>
    <dgm:cxn modelId="{E9706B42-E8F3-41C0-BB53-16D6A78DF4C9}" type="presParOf" srcId="{84FB24C6-BAC6-42E9-8751-C0DB211EEFCE}" destId="{5702F1F9-C87D-44CC-86FB-93F5A151A2D7}" srcOrd="0" destOrd="0" presId="urn:microsoft.com/office/officeart/2005/8/layout/orgChart1"/>
    <dgm:cxn modelId="{92EA8BF6-AD16-4B87-A7DB-6F6BD900A75B}" type="presParOf" srcId="{84FB24C6-BAC6-42E9-8751-C0DB211EEFCE}" destId="{D8E39C1C-A824-4DAC-88BB-8BAF5299DC2E}" srcOrd="1" destOrd="0" presId="urn:microsoft.com/office/officeart/2005/8/layout/orgChart1"/>
    <dgm:cxn modelId="{FAA11638-BFBA-43E2-848E-934D0594CC2C}" type="presParOf" srcId="{395EDC11-4FAF-4F3E-B9D5-7D896B6E55F1}" destId="{44636692-27BE-4652-BEB6-14E4C23156FB}" srcOrd="1" destOrd="0" presId="urn:microsoft.com/office/officeart/2005/8/layout/orgChart1"/>
    <dgm:cxn modelId="{FFECFDBD-E9D2-468F-8573-C0E145410C07}" type="presParOf" srcId="{395EDC11-4FAF-4F3E-B9D5-7D896B6E55F1}" destId="{FDCBAA4D-C225-4C75-996B-B5B6D2F050C0}" srcOrd="2" destOrd="0" presId="urn:microsoft.com/office/officeart/2005/8/layout/orgChart1"/>
    <dgm:cxn modelId="{58FA92B5-45DA-47DD-8213-CFE5AC5B37FD}" type="presParOf" srcId="{B2B3E163-6D13-4D71-BC74-890860EA44B2}" destId="{E1437325-5BDC-4539-B8D8-0B9901078EEF}" srcOrd="2" destOrd="0" presId="urn:microsoft.com/office/officeart/2005/8/layout/orgChart1"/>
    <dgm:cxn modelId="{120B98B4-5C13-443E-9BF6-1BCBB90CA48F}" type="presParOf" srcId="{1769C3C6-A264-4D12-8A4F-4115EFE82D1A}" destId="{0074F755-4191-426F-A569-29718AD2A939}" srcOrd="4" destOrd="0" presId="urn:microsoft.com/office/officeart/2005/8/layout/orgChart1"/>
    <dgm:cxn modelId="{1E970879-5B88-4190-9A94-D5E5B7119B6D}" type="presParOf" srcId="{1769C3C6-A264-4D12-8A4F-4115EFE82D1A}" destId="{B94CC1EE-3DB5-4306-84DC-E12A03D3F93D}" srcOrd="5" destOrd="0" presId="urn:microsoft.com/office/officeart/2005/8/layout/orgChart1"/>
    <dgm:cxn modelId="{58D27839-9964-4459-8A55-8477BD9F7B5A}" type="presParOf" srcId="{B94CC1EE-3DB5-4306-84DC-E12A03D3F93D}" destId="{3C817BC1-F0DC-41D9-BA1D-7F463CD05658}" srcOrd="0" destOrd="0" presId="urn:microsoft.com/office/officeart/2005/8/layout/orgChart1"/>
    <dgm:cxn modelId="{0DD8C717-FC0C-46D8-9A9E-CB31D6D1B2BF}" type="presParOf" srcId="{3C817BC1-F0DC-41D9-BA1D-7F463CD05658}" destId="{CE95B39C-05F4-4738-96F7-C067DB1C8F47}" srcOrd="0" destOrd="0" presId="urn:microsoft.com/office/officeart/2005/8/layout/orgChart1"/>
    <dgm:cxn modelId="{DF1E82AE-402F-49AC-A847-292E5275DAFE}" type="presParOf" srcId="{3C817BC1-F0DC-41D9-BA1D-7F463CD05658}" destId="{E4222B18-5491-439F-8453-2E56360544A3}" srcOrd="1" destOrd="0" presId="urn:microsoft.com/office/officeart/2005/8/layout/orgChart1"/>
    <dgm:cxn modelId="{253939A9-BE3C-4F05-97DA-5D7F54D7A391}" type="presParOf" srcId="{B94CC1EE-3DB5-4306-84DC-E12A03D3F93D}" destId="{61026353-2ACF-467E-978E-B05278EA2868}" srcOrd="1" destOrd="0" presId="urn:microsoft.com/office/officeart/2005/8/layout/orgChart1"/>
    <dgm:cxn modelId="{732E195F-FDFA-4809-8346-654D14D9618C}" type="presParOf" srcId="{61026353-2ACF-467E-978E-B05278EA2868}" destId="{830026C0-BC77-4AF8-B2A1-70BD4E73136F}" srcOrd="0" destOrd="0" presId="urn:microsoft.com/office/officeart/2005/8/layout/orgChart1"/>
    <dgm:cxn modelId="{94748274-DBC2-4B4F-9AE1-D0BD47A746CC}" type="presParOf" srcId="{61026353-2ACF-467E-978E-B05278EA2868}" destId="{F57DD8B2-1E92-4DE3-B5BB-11D686DB6A9E}" srcOrd="1" destOrd="0" presId="urn:microsoft.com/office/officeart/2005/8/layout/orgChart1"/>
    <dgm:cxn modelId="{2F982F22-73D1-4A0B-A1C8-EC67231218FA}" type="presParOf" srcId="{F57DD8B2-1E92-4DE3-B5BB-11D686DB6A9E}" destId="{64170EFE-7FC6-4BDE-819F-01732303C5C9}" srcOrd="0" destOrd="0" presId="urn:microsoft.com/office/officeart/2005/8/layout/orgChart1"/>
    <dgm:cxn modelId="{7539150D-ABEF-485C-9C90-72961B4E50A7}" type="presParOf" srcId="{64170EFE-7FC6-4BDE-819F-01732303C5C9}" destId="{2E919E5C-D8FA-4220-A8A0-FC43FA76082F}" srcOrd="0" destOrd="0" presId="urn:microsoft.com/office/officeart/2005/8/layout/orgChart1"/>
    <dgm:cxn modelId="{726B7920-6A0E-4306-8D56-A4DC968D6625}" type="presParOf" srcId="{64170EFE-7FC6-4BDE-819F-01732303C5C9}" destId="{F01664F9-D9F7-412C-A38F-93D40CE528DB}" srcOrd="1" destOrd="0" presId="urn:microsoft.com/office/officeart/2005/8/layout/orgChart1"/>
    <dgm:cxn modelId="{E20D72E3-88A7-4E3D-A6A2-E14D1FA12C53}" type="presParOf" srcId="{F57DD8B2-1E92-4DE3-B5BB-11D686DB6A9E}" destId="{A8C23101-A1A2-4283-ACE2-561C304CBBFE}" srcOrd="1" destOrd="0" presId="urn:microsoft.com/office/officeart/2005/8/layout/orgChart1"/>
    <dgm:cxn modelId="{8737BEA4-6462-4124-956A-040C8C19C6AE}" type="presParOf" srcId="{F57DD8B2-1E92-4DE3-B5BB-11D686DB6A9E}" destId="{E6C53C19-11F5-46CC-9BBC-08E747773838}" srcOrd="2" destOrd="0" presId="urn:microsoft.com/office/officeart/2005/8/layout/orgChart1"/>
    <dgm:cxn modelId="{23C9C427-943E-40D2-9F66-592A73357D80}" type="presParOf" srcId="{B94CC1EE-3DB5-4306-84DC-E12A03D3F93D}" destId="{F6F8953B-E65C-4E90-A5C9-2AC215B6856B}" srcOrd="2" destOrd="0" presId="urn:microsoft.com/office/officeart/2005/8/layout/orgChart1"/>
    <dgm:cxn modelId="{7F407D63-6EB0-4CE8-ACF6-B11B8AE6037A}" type="presParOf" srcId="{38D301A7-64E4-4D65-8C89-A93CCFD77BC5}" destId="{6C9760BC-912C-4586-A19F-BA08AD578684}" srcOrd="2" destOrd="0" presId="urn:microsoft.com/office/officeart/2005/8/layout/orgChart1"/>
    <dgm:cxn modelId="{D356EA10-BDC8-4C8E-BF45-3F58C33AB1A5}" type="presParOf" srcId="{FF5AD7CB-B21B-4BB1-A0AC-8361DF28C95C}" destId="{612EA73B-993F-47F2-BD16-DAE018E861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2BE63-C206-42BA-ABE8-AE5604343D37}">
      <dsp:nvSpPr>
        <dsp:cNvPr id="0" name=""/>
        <dsp:cNvSpPr/>
      </dsp:nvSpPr>
      <dsp:spPr>
        <a:xfrm>
          <a:off x="1663725" y="171"/>
          <a:ext cx="2495587" cy="6688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b="1" i="1" kern="1200" dirty="0"/>
            <a:t>Workday Student</a:t>
          </a:r>
        </a:p>
      </dsp:txBody>
      <dsp:txXfrm>
        <a:off x="1663725" y="83780"/>
        <a:ext cx="2244760" cy="501655"/>
      </dsp:txXfrm>
    </dsp:sp>
    <dsp:sp modelId="{1EE01E3D-8C8F-4CD1-812B-36D7B20F0E88}">
      <dsp:nvSpPr>
        <dsp:cNvPr id="0" name=""/>
        <dsp:cNvSpPr/>
      </dsp:nvSpPr>
      <dsp:spPr>
        <a:xfrm>
          <a:off x="0" y="171"/>
          <a:ext cx="1663725" cy="6688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 Receivables</a:t>
          </a:r>
        </a:p>
      </dsp:txBody>
      <dsp:txXfrm>
        <a:off x="32652" y="32823"/>
        <a:ext cx="1598421" cy="603569"/>
      </dsp:txXfrm>
    </dsp:sp>
    <dsp:sp modelId="{E92643E9-1C8D-4D57-9DB9-339574BF09D8}">
      <dsp:nvSpPr>
        <dsp:cNvPr id="0" name=""/>
        <dsp:cNvSpPr/>
      </dsp:nvSpPr>
      <dsp:spPr>
        <a:xfrm>
          <a:off x="1663725" y="735932"/>
          <a:ext cx="2495587" cy="6688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b="1" i="1" kern="1200" dirty="0"/>
            <a:t>Workday Customers</a:t>
          </a:r>
        </a:p>
      </dsp:txBody>
      <dsp:txXfrm>
        <a:off x="1663725" y="819541"/>
        <a:ext cx="2244760" cy="501655"/>
      </dsp:txXfrm>
    </dsp:sp>
    <dsp:sp modelId="{3ABFA8B6-61DA-4D7F-B016-4C05767F34E8}">
      <dsp:nvSpPr>
        <dsp:cNvPr id="0" name=""/>
        <dsp:cNvSpPr/>
      </dsp:nvSpPr>
      <dsp:spPr>
        <a:xfrm>
          <a:off x="0" y="735932"/>
          <a:ext cx="1663725" cy="6688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Non-Student Receivables</a:t>
          </a:r>
        </a:p>
      </dsp:txBody>
      <dsp:txXfrm>
        <a:off x="32652" y="768584"/>
        <a:ext cx="1598421" cy="603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D5C86-3463-4679-9102-589991DB4817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9EF3A-24E7-483A-9BB5-A4CED509116D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E7270-9C99-4BC1-B412-DEB37CFF565B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MOPs will be replaced with Payment Types (cash, check, money order, etc.)</a:t>
          </a:r>
        </a:p>
      </dsp:txBody>
      <dsp:txXfrm>
        <a:off x="1493203" y="552"/>
        <a:ext cx="6736396" cy="1292816"/>
      </dsp:txXfrm>
    </dsp:sp>
    <dsp:sp modelId="{9A5476E4-041C-4FE9-BEE5-5FD54628A197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B9161-8FA4-4D2A-8149-4513EE2A7192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0EE0A-B7CB-4EFF-8CCF-821809689E51}">
      <dsp:nvSpPr>
        <dsp:cNvPr id="0" name=""/>
        <dsp:cNvSpPr/>
      </dsp:nvSpPr>
      <dsp:spPr>
        <a:xfrm>
          <a:off x="1493203" y="161657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Merchant MOPs will be replaced with Workday Customers	</a:t>
          </a:r>
        </a:p>
      </dsp:txBody>
      <dsp:txXfrm>
        <a:off x="1493203" y="1616573"/>
        <a:ext cx="3703320" cy="1292816"/>
      </dsp:txXfrm>
    </dsp:sp>
    <dsp:sp modelId="{D140662B-B385-4DC6-B2C2-2F45FBEBC549}">
      <dsp:nvSpPr>
        <dsp:cNvPr id="0" name=""/>
        <dsp:cNvSpPr/>
      </dsp:nvSpPr>
      <dsp:spPr>
        <a:xfrm>
          <a:off x="5196523" y="161657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Crosswalk of Merchant MOP to Workday Customer ID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Customer ID will be required when payment type is Credit Card </a:t>
          </a:r>
        </a:p>
      </dsp:txBody>
      <dsp:txXfrm>
        <a:off x="5196523" y="1616573"/>
        <a:ext cx="3033076" cy="1292816"/>
      </dsp:txXfrm>
    </dsp:sp>
    <dsp:sp modelId="{401FDD82-B352-4375-878E-333CB236DAEE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A10E7-E383-4580-BE98-09FA46CC70F4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8471D-C9C9-4EBB-8D40-17B2608BFC68}">
      <dsp:nvSpPr>
        <dsp:cNvPr id="0" name=""/>
        <dsp:cNvSpPr/>
      </dsp:nvSpPr>
      <dsp:spPr>
        <a:xfrm>
          <a:off x="1493203" y="323259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Credit/Debit will be replaced with:</a:t>
          </a:r>
        </a:p>
      </dsp:txBody>
      <dsp:txXfrm>
        <a:off x="1493203" y="3232593"/>
        <a:ext cx="3703320" cy="1292816"/>
      </dsp:txXfrm>
    </dsp:sp>
    <dsp:sp modelId="{0D60C615-CA21-4BD6-8C38-EA4CD8BDFE86}">
      <dsp:nvSpPr>
        <dsp:cNvPr id="0" name=""/>
        <dsp:cNvSpPr/>
      </dsp:nvSpPr>
      <dsp:spPr>
        <a:xfrm>
          <a:off x="5196523" y="323259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 = Debit/Deposit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 = Credit/Withdrawal</a:t>
          </a:r>
        </a:p>
      </dsp:txBody>
      <dsp:txXfrm>
        <a:off x="5196523" y="3232593"/>
        <a:ext cx="3033076" cy="129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026C0-BC77-4AF8-B2A1-70BD4E73136F}">
      <dsp:nvSpPr>
        <dsp:cNvPr id="0" name=""/>
        <dsp:cNvSpPr/>
      </dsp:nvSpPr>
      <dsp:spPr>
        <a:xfrm>
          <a:off x="5310450" y="3354075"/>
          <a:ext cx="261821" cy="802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918"/>
              </a:lnTo>
              <a:lnTo>
                <a:pt x="261821" y="80291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4F755-4191-426F-A569-29718AD2A939}">
      <dsp:nvSpPr>
        <dsp:cNvPr id="0" name=""/>
        <dsp:cNvSpPr/>
      </dsp:nvSpPr>
      <dsp:spPr>
        <a:xfrm>
          <a:off x="3896615" y="2114788"/>
          <a:ext cx="2112024" cy="366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74"/>
              </a:lnTo>
              <a:lnTo>
                <a:pt x="2112024" y="183274"/>
              </a:lnTo>
              <a:lnTo>
                <a:pt x="2112024" y="366549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90477-905D-429E-BFC0-9D00E74139E8}">
      <dsp:nvSpPr>
        <dsp:cNvPr id="0" name=""/>
        <dsp:cNvSpPr/>
      </dsp:nvSpPr>
      <dsp:spPr>
        <a:xfrm>
          <a:off x="3198425" y="3354075"/>
          <a:ext cx="261821" cy="802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918"/>
              </a:lnTo>
              <a:lnTo>
                <a:pt x="261821" y="80291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2111A-4E28-43D4-922A-754B714F0C14}">
      <dsp:nvSpPr>
        <dsp:cNvPr id="0" name=""/>
        <dsp:cNvSpPr/>
      </dsp:nvSpPr>
      <dsp:spPr>
        <a:xfrm>
          <a:off x="3850895" y="2114788"/>
          <a:ext cx="91440" cy="366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549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868BA-DDEE-4333-9E62-BFC22AC3DC6F}">
      <dsp:nvSpPr>
        <dsp:cNvPr id="0" name=""/>
        <dsp:cNvSpPr/>
      </dsp:nvSpPr>
      <dsp:spPr>
        <a:xfrm>
          <a:off x="1086401" y="3354075"/>
          <a:ext cx="261821" cy="802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918"/>
              </a:lnTo>
              <a:lnTo>
                <a:pt x="261821" y="80291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DD1A9-1FDA-4C2D-A0E6-A306E5A6CCEE}">
      <dsp:nvSpPr>
        <dsp:cNvPr id="0" name=""/>
        <dsp:cNvSpPr/>
      </dsp:nvSpPr>
      <dsp:spPr>
        <a:xfrm>
          <a:off x="1784591" y="2114788"/>
          <a:ext cx="2112024" cy="366549"/>
        </a:xfrm>
        <a:custGeom>
          <a:avLst/>
          <a:gdLst/>
          <a:ahLst/>
          <a:cxnLst/>
          <a:rect l="0" t="0" r="0" b="0"/>
          <a:pathLst>
            <a:path>
              <a:moveTo>
                <a:pt x="2112024" y="0"/>
              </a:moveTo>
              <a:lnTo>
                <a:pt x="2112024" y="183274"/>
              </a:lnTo>
              <a:lnTo>
                <a:pt x="0" y="183274"/>
              </a:lnTo>
              <a:lnTo>
                <a:pt x="0" y="366549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C813A-2DCB-4BDC-BBC5-8621AFA94C9B}">
      <dsp:nvSpPr>
        <dsp:cNvPr id="0" name=""/>
        <dsp:cNvSpPr/>
      </dsp:nvSpPr>
      <dsp:spPr>
        <a:xfrm>
          <a:off x="3850895" y="875500"/>
          <a:ext cx="91440" cy="366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54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26405-4556-4935-A4D9-5A4412B21537}">
      <dsp:nvSpPr>
        <dsp:cNvPr id="0" name=""/>
        <dsp:cNvSpPr/>
      </dsp:nvSpPr>
      <dsp:spPr>
        <a:xfrm>
          <a:off x="3023878" y="2763"/>
          <a:ext cx="1745474" cy="8727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Initiator</a:t>
          </a:r>
        </a:p>
      </dsp:txBody>
      <dsp:txXfrm>
        <a:off x="3023878" y="2763"/>
        <a:ext cx="1745474" cy="872737"/>
      </dsp:txXfrm>
    </dsp:sp>
    <dsp:sp modelId="{190E4B17-706A-474D-AB2C-89021C049500}">
      <dsp:nvSpPr>
        <dsp:cNvPr id="0" name=""/>
        <dsp:cNvSpPr/>
      </dsp:nvSpPr>
      <dsp:spPr>
        <a:xfrm>
          <a:off x="3023878" y="1242050"/>
          <a:ext cx="1745474" cy="8727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Cost Center Manager</a:t>
          </a:r>
        </a:p>
      </dsp:txBody>
      <dsp:txXfrm>
        <a:off x="3023878" y="1242050"/>
        <a:ext cx="1745474" cy="872737"/>
      </dsp:txXfrm>
    </dsp:sp>
    <dsp:sp modelId="{3EBA26C1-5A5F-4140-9AEC-6B8DC5F6B139}">
      <dsp:nvSpPr>
        <dsp:cNvPr id="0" name=""/>
        <dsp:cNvSpPr/>
      </dsp:nvSpPr>
      <dsp:spPr>
        <a:xfrm>
          <a:off x="911853" y="2481337"/>
          <a:ext cx="1745474" cy="8727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Cash, Check, Money Order</a:t>
          </a:r>
        </a:p>
      </dsp:txBody>
      <dsp:txXfrm>
        <a:off x="911853" y="2481337"/>
        <a:ext cx="1745474" cy="872737"/>
      </dsp:txXfrm>
    </dsp:sp>
    <dsp:sp modelId="{8A0E0496-682C-4257-AC54-A2A5DCB2DC90}">
      <dsp:nvSpPr>
        <dsp:cNvPr id="0" name=""/>
        <dsp:cNvSpPr/>
      </dsp:nvSpPr>
      <dsp:spPr>
        <a:xfrm>
          <a:off x="1348222" y="3720625"/>
          <a:ext cx="1745474" cy="8727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Deliver to Bursar Vault</a:t>
          </a:r>
        </a:p>
      </dsp:txBody>
      <dsp:txXfrm>
        <a:off x="1348222" y="3720625"/>
        <a:ext cx="1745474" cy="872737"/>
      </dsp:txXfrm>
    </dsp:sp>
    <dsp:sp modelId="{0107D637-5042-4535-BCFD-F9ED8634CF2B}">
      <dsp:nvSpPr>
        <dsp:cNvPr id="0" name=""/>
        <dsp:cNvSpPr/>
      </dsp:nvSpPr>
      <dsp:spPr>
        <a:xfrm>
          <a:off x="3023878" y="2481337"/>
          <a:ext cx="1745474" cy="8727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Deposit Slip, Credit Card</a:t>
          </a:r>
        </a:p>
      </dsp:txBody>
      <dsp:txXfrm>
        <a:off x="3023878" y="2481337"/>
        <a:ext cx="1745474" cy="872737"/>
      </dsp:txXfrm>
    </dsp:sp>
    <dsp:sp modelId="{5702F1F9-C87D-44CC-86FB-93F5A151A2D7}">
      <dsp:nvSpPr>
        <dsp:cNvPr id="0" name=""/>
        <dsp:cNvSpPr/>
      </dsp:nvSpPr>
      <dsp:spPr>
        <a:xfrm>
          <a:off x="3460246" y="3720625"/>
          <a:ext cx="1745474" cy="8727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Routes to Financial Accounting &amp; Reporting for approval</a:t>
          </a:r>
        </a:p>
      </dsp:txBody>
      <dsp:txXfrm>
        <a:off x="3460246" y="3720625"/>
        <a:ext cx="1745474" cy="872737"/>
      </dsp:txXfrm>
    </dsp:sp>
    <dsp:sp modelId="{CE95B39C-05F4-4738-96F7-C067DB1C8F47}">
      <dsp:nvSpPr>
        <dsp:cNvPr id="0" name=""/>
        <dsp:cNvSpPr/>
      </dsp:nvSpPr>
      <dsp:spPr>
        <a:xfrm>
          <a:off x="5135902" y="2481337"/>
          <a:ext cx="1745474" cy="8727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A/R or Accounting Only</a:t>
          </a:r>
        </a:p>
      </dsp:txBody>
      <dsp:txXfrm>
        <a:off x="5135902" y="2481337"/>
        <a:ext cx="1745474" cy="872737"/>
      </dsp:txXfrm>
    </dsp:sp>
    <dsp:sp modelId="{2E919E5C-D8FA-4220-A8A0-FC43FA76082F}">
      <dsp:nvSpPr>
        <dsp:cNvPr id="0" name=""/>
        <dsp:cNvSpPr/>
      </dsp:nvSpPr>
      <dsp:spPr>
        <a:xfrm>
          <a:off x="5572271" y="3720625"/>
          <a:ext cx="1745474" cy="8727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Routes to Financial Accounting &amp; Reporting for approval</a:t>
          </a:r>
        </a:p>
      </dsp:txBody>
      <dsp:txXfrm>
        <a:off x="5572271" y="3720625"/>
        <a:ext cx="1745474" cy="872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6EFB3E-C4C4-438B-9C04-1228BE3D530C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E5784D-5962-4CD4-AC75-B53E9EAE8B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9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9E31CF-BDA9-4041-9019-3BDC31E6D5F5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7BE869-BF11-284D-99AB-58FDBB05C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4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8" Type="http://schemas.openxmlformats.org/officeDocument/2006/relationships/image" Target="../media/image11.emf"/></Relationships>
</file>

<file path=ppt/slideLayouts/_rels/slideLayout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emf"/><Relationship Id="rId18" Type="http://schemas.openxmlformats.org/officeDocument/2006/relationships/image" Target="../media/image53.emf"/><Relationship Id="rId26" Type="http://schemas.openxmlformats.org/officeDocument/2006/relationships/image" Target="../media/image61.emf"/><Relationship Id="rId3" Type="http://schemas.openxmlformats.org/officeDocument/2006/relationships/image" Target="../media/image38.emf"/><Relationship Id="rId21" Type="http://schemas.openxmlformats.org/officeDocument/2006/relationships/image" Target="../media/image56.emf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17" Type="http://schemas.openxmlformats.org/officeDocument/2006/relationships/image" Target="../media/image52.emf"/><Relationship Id="rId25" Type="http://schemas.openxmlformats.org/officeDocument/2006/relationships/image" Target="../media/image60.emf"/><Relationship Id="rId33" Type="http://schemas.openxmlformats.org/officeDocument/2006/relationships/image" Target="../media/image68.emf"/><Relationship Id="rId2" Type="http://schemas.openxmlformats.org/officeDocument/2006/relationships/image" Target="../media/image37.emf"/><Relationship Id="rId16" Type="http://schemas.openxmlformats.org/officeDocument/2006/relationships/image" Target="../media/image51.emf"/><Relationship Id="rId20" Type="http://schemas.openxmlformats.org/officeDocument/2006/relationships/image" Target="../media/image55.emf"/><Relationship Id="rId29" Type="http://schemas.openxmlformats.org/officeDocument/2006/relationships/image" Target="../media/image6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24" Type="http://schemas.openxmlformats.org/officeDocument/2006/relationships/image" Target="../media/image59.emf"/><Relationship Id="rId32" Type="http://schemas.openxmlformats.org/officeDocument/2006/relationships/image" Target="../media/image67.emf"/><Relationship Id="rId5" Type="http://schemas.openxmlformats.org/officeDocument/2006/relationships/image" Target="../media/image40.emf"/><Relationship Id="rId15" Type="http://schemas.openxmlformats.org/officeDocument/2006/relationships/image" Target="../media/image50.emf"/><Relationship Id="rId23" Type="http://schemas.openxmlformats.org/officeDocument/2006/relationships/image" Target="../media/image58.emf"/><Relationship Id="rId28" Type="http://schemas.openxmlformats.org/officeDocument/2006/relationships/image" Target="../media/image63.emf"/><Relationship Id="rId10" Type="http://schemas.openxmlformats.org/officeDocument/2006/relationships/image" Target="../media/image45.emf"/><Relationship Id="rId19" Type="http://schemas.openxmlformats.org/officeDocument/2006/relationships/image" Target="../media/image54.emf"/><Relationship Id="rId31" Type="http://schemas.openxmlformats.org/officeDocument/2006/relationships/image" Target="../media/image66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Relationship Id="rId14" Type="http://schemas.openxmlformats.org/officeDocument/2006/relationships/image" Target="../media/image49.emf"/><Relationship Id="rId22" Type="http://schemas.openxmlformats.org/officeDocument/2006/relationships/image" Target="../media/image57.emf"/><Relationship Id="rId27" Type="http://schemas.openxmlformats.org/officeDocument/2006/relationships/image" Target="../media/image62.emf"/><Relationship Id="rId30" Type="http://schemas.openxmlformats.org/officeDocument/2006/relationships/image" Target="../media/image65.emf"/><Relationship Id="rId8" Type="http://schemas.openxmlformats.org/officeDocument/2006/relationships/image" Target="../media/image4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emf"/><Relationship Id="rId18" Type="http://schemas.openxmlformats.org/officeDocument/2006/relationships/image" Target="../media/image85.emf"/><Relationship Id="rId26" Type="http://schemas.openxmlformats.org/officeDocument/2006/relationships/image" Target="../media/image93.emf"/><Relationship Id="rId3" Type="http://schemas.openxmlformats.org/officeDocument/2006/relationships/image" Target="../media/image70.emf"/><Relationship Id="rId21" Type="http://schemas.openxmlformats.org/officeDocument/2006/relationships/image" Target="../media/image88.emf"/><Relationship Id="rId7" Type="http://schemas.openxmlformats.org/officeDocument/2006/relationships/image" Target="../media/image74.emf"/><Relationship Id="rId12" Type="http://schemas.openxmlformats.org/officeDocument/2006/relationships/image" Target="../media/image79.emf"/><Relationship Id="rId17" Type="http://schemas.openxmlformats.org/officeDocument/2006/relationships/image" Target="../media/image84.emf"/><Relationship Id="rId25" Type="http://schemas.openxmlformats.org/officeDocument/2006/relationships/image" Target="../media/image92.emf"/><Relationship Id="rId33" Type="http://schemas.openxmlformats.org/officeDocument/2006/relationships/image" Target="../media/image100.emf"/><Relationship Id="rId2" Type="http://schemas.openxmlformats.org/officeDocument/2006/relationships/image" Target="../media/image69.emf"/><Relationship Id="rId16" Type="http://schemas.openxmlformats.org/officeDocument/2006/relationships/image" Target="../media/image83.emf"/><Relationship Id="rId20" Type="http://schemas.openxmlformats.org/officeDocument/2006/relationships/image" Target="../media/image87.emf"/><Relationship Id="rId29" Type="http://schemas.openxmlformats.org/officeDocument/2006/relationships/image" Target="../media/image9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3.emf"/><Relationship Id="rId11" Type="http://schemas.openxmlformats.org/officeDocument/2006/relationships/image" Target="../media/image78.emf"/><Relationship Id="rId24" Type="http://schemas.openxmlformats.org/officeDocument/2006/relationships/image" Target="../media/image91.emf"/><Relationship Id="rId32" Type="http://schemas.openxmlformats.org/officeDocument/2006/relationships/image" Target="../media/image99.emf"/><Relationship Id="rId5" Type="http://schemas.openxmlformats.org/officeDocument/2006/relationships/image" Target="../media/image72.emf"/><Relationship Id="rId15" Type="http://schemas.openxmlformats.org/officeDocument/2006/relationships/image" Target="../media/image82.emf"/><Relationship Id="rId23" Type="http://schemas.openxmlformats.org/officeDocument/2006/relationships/image" Target="../media/image90.emf"/><Relationship Id="rId28" Type="http://schemas.openxmlformats.org/officeDocument/2006/relationships/image" Target="../media/image95.emf"/><Relationship Id="rId10" Type="http://schemas.openxmlformats.org/officeDocument/2006/relationships/image" Target="../media/image77.emf"/><Relationship Id="rId19" Type="http://schemas.openxmlformats.org/officeDocument/2006/relationships/image" Target="../media/image86.emf"/><Relationship Id="rId31" Type="http://schemas.openxmlformats.org/officeDocument/2006/relationships/image" Target="../media/image98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Relationship Id="rId14" Type="http://schemas.openxmlformats.org/officeDocument/2006/relationships/image" Target="../media/image81.emf"/><Relationship Id="rId22" Type="http://schemas.openxmlformats.org/officeDocument/2006/relationships/image" Target="../media/image89.emf"/><Relationship Id="rId27" Type="http://schemas.openxmlformats.org/officeDocument/2006/relationships/image" Target="../media/image94.emf"/><Relationship Id="rId30" Type="http://schemas.openxmlformats.org/officeDocument/2006/relationships/image" Target="../media/image97.emf"/><Relationship Id="rId8" Type="http://schemas.openxmlformats.org/officeDocument/2006/relationships/image" Target="../media/image7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3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2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5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593182" y="0"/>
            <a:ext cx="6550819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664368" y="2514600"/>
            <a:ext cx="3407570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500" b="1" i="0" spc="225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TITLE OF PRESENTATION</a:t>
            </a:r>
          </a:p>
          <a:p>
            <a:pPr lvl="0"/>
            <a:r>
              <a:rPr lang="en-US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664369" y="3327401"/>
            <a:ext cx="3203972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50" b="0" i="0" spc="225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WITH A SMALL SUB-HEAD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1162EB3-9C58-B34B-B4D7-582FB9C99DB6}" type="datetime1">
              <a:rPr lang="en-US" smtClean="0"/>
              <a:t>2/11/2025</a:t>
            </a:fld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50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F5729B0-945C-7A4B-8C25-588548B420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8216" y="6356351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99782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593182" y="0"/>
            <a:ext cx="6550819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664369" y="1865818"/>
            <a:ext cx="3482705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9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CONTENT HEADLINE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in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id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tempus. Maecenas ligula ipsum,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semper at,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,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sollicitudin</a:t>
            </a:r>
            <a:r>
              <a:rPr lang="en-US"/>
              <a:t> at </a:t>
            </a:r>
            <a:r>
              <a:rPr lang="en-US" err="1"/>
              <a:t>tortor</a:t>
            </a:r>
            <a:r>
              <a:rPr lang="en-US"/>
              <a:t>. Integer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sodales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a,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.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8A853E0-9DFC-B440-B8CC-AE2E4E2112F4}" type="datetime1">
              <a:rPr lang="en-US" smtClean="0"/>
              <a:t>2/11/2025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50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6843177-7B0A-1143-BEC9-7278658E6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8216" y="6356351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599173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593182" y="0"/>
            <a:ext cx="6550819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64368" y="2377879"/>
            <a:ext cx="3138488" cy="196844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Arial" charset="0"/>
              <a:buChar char="•"/>
              <a:defRPr sz="9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14350" indent="-171450">
              <a:lnSpc>
                <a:spcPct val="150000"/>
              </a:lnSpc>
              <a:buFont typeface="Arial" charset="0"/>
              <a:buChar char="•"/>
              <a:defRPr sz="9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>
              <a:lnSpc>
                <a:spcPct val="150000"/>
              </a:lnSpc>
              <a:buFont typeface="Arial" charset="0"/>
              <a:buChar char="•"/>
              <a:defRPr sz="9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>
              <a:lnSpc>
                <a:spcPct val="150000"/>
              </a:lnSpc>
              <a:buFont typeface="Arial" charset="0"/>
              <a:buChar char="•"/>
              <a:defRPr sz="9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>
              <a:lnSpc>
                <a:spcPct val="150000"/>
              </a:lnSpc>
              <a:buFont typeface="Arial" charset="0"/>
              <a:buChar char="•"/>
              <a:defRPr sz="9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Make a bulleted list really easy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664369" y="2113244"/>
            <a:ext cx="3482705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9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D6E19DA-E440-FE44-AA5C-0602953C8CC2}" type="datetime1">
              <a:rPr lang="en-US" smtClean="0"/>
              <a:t>2/11/2025</a:t>
            </a:fld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50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F0EE781-7E11-8642-8CB1-8680BC9F88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8216" y="6356351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16408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029200" y="1"/>
            <a:ext cx="41148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664369" y="1865818"/>
            <a:ext cx="3482705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9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CONTENT HEADLINE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in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id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tempus. Maecenas ligula ipsum,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semper at,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,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sollicitudin</a:t>
            </a:r>
            <a:r>
              <a:rPr lang="en-US"/>
              <a:t> at </a:t>
            </a:r>
            <a:r>
              <a:rPr lang="en-US" err="1"/>
              <a:t>tortor</a:t>
            </a:r>
            <a:r>
              <a:rPr lang="en-US"/>
              <a:t>. Integer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sodales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a,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.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FD20552-68BA-2442-B762-CAD2D0DE84C4}" type="datetime1">
              <a:rPr lang="en-US" smtClean="0"/>
              <a:t>2/11/2025</a:t>
            </a:fld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50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02950E2-EECC-A046-AF88-EE1B7F0C4E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8216" y="6356351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46655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029200" y="1"/>
            <a:ext cx="41148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64368" y="2377879"/>
            <a:ext cx="3138488" cy="196844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Arial" charset="0"/>
              <a:buChar char="•"/>
              <a:defRPr sz="9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14350" indent="-171450">
              <a:lnSpc>
                <a:spcPct val="150000"/>
              </a:lnSpc>
              <a:buFont typeface="Arial" charset="0"/>
              <a:buChar char="•"/>
              <a:defRPr sz="9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>
              <a:lnSpc>
                <a:spcPct val="150000"/>
              </a:lnSpc>
              <a:buFont typeface="Arial" charset="0"/>
              <a:buChar char="•"/>
              <a:defRPr sz="9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>
              <a:lnSpc>
                <a:spcPct val="150000"/>
              </a:lnSpc>
              <a:buFont typeface="Arial" charset="0"/>
              <a:buChar char="•"/>
              <a:defRPr sz="9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>
              <a:lnSpc>
                <a:spcPct val="150000"/>
              </a:lnSpc>
              <a:buFont typeface="Arial" charset="0"/>
              <a:buChar char="•"/>
              <a:defRPr sz="9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Make a bulleted list really easy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664369" y="2113244"/>
            <a:ext cx="3482705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9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CONTENT HEADLINE 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431B40A-05CD-8944-AFA0-A501874848CF}" type="datetime1">
              <a:rPr lang="en-US" smtClean="0"/>
              <a:t>2/11/2025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50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7D4FD83-4E95-7C4B-91FC-F35A358A9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8216" y="6356351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99543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5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508047" y="1792820"/>
            <a:ext cx="403533" cy="37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293509" y="5139998"/>
            <a:ext cx="398153" cy="466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522312" y="5171326"/>
            <a:ext cx="349731" cy="33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714472" y="5117522"/>
            <a:ext cx="333588" cy="44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86443" y="5049370"/>
            <a:ext cx="204458" cy="58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9685" y="5147819"/>
            <a:ext cx="462719" cy="430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544056" y="5112584"/>
            <a:ext cx="312068" cy="49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4830" y="4042390"/>
            <a:ext cx="328209" cy="35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67235" y="4054514"/>
            <a:ext cx="242120" cy="315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585436" y="3984260"/>
            <a:ext cx="231360" cy="523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697971" y="4017464"/>
            <a:ext cx="387392" cy="380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820904" y="3954674"/>
            <a:ext cx="511143" cy="47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12024" y="3928776"/>
            <a:ext cx="328206" cy="566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276933" y="4088605"/>
            <a:ext cx="419673" cy="344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573840" y="3981594"/>
            <a:ext cx="269024" cy="451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05073" y="5067304"/>
            <a:ext cx="392774" cy="545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04612" y="2838957"/>
            <a:ext cx="193697" cy="480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29423" y="2828880"/>
            <a:ext cx="338969" cy="451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550280" y="2914283"/>
            <a:ext cx="301307" cy="330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745690" y="2919298"/>
            <a:ext cx="312066" cy="337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889365" y="2794187"/>
            <a:ext cx="398154" cy="530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12223" y="2836755"/>
            <a:ext cx="333588" cy="451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345226" y="2851579"/>
            <a:ext cx="312066" cy="416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600743" y="2801361"/>
            <a:ext cx="215219" cy="516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18979" y="5103174"/>
            <a:ext cx="209838" cy="47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45427" y="1747534"/>
            <a:ext cx="312066" cy="3730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74335" y="1729468"/>
            <a:ext cx="252882" cy="4232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522536" y="1696092"/>
            <a:ext cx="355109" cy="4663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812946" y="1677418"/>
            <a:ext cx="177555" cy="530872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863093" y="1675819"/>
            <a:ext cx="435816" cy="487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49049" y="1710329"/>
            <a:ext cx="306687" cy="4089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309279" y="1720640"/>
            <a:ext cx="349728" cy="4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48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383031" y="1493520"/>
            <a:ext cx="650645" cy="867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71701" y="4906152"/>
            <a:ext cx="650645" cy="8675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383031" y="4906153"/>
            <a:ext cx="650645" cy="8675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562206" y="4906152"/>
            <a:ext cx="650645" cy="8675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763120" y="4915540"/>
            <a:ext cx="650645" cy="8602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67411" y="4915540"/>
            <a:ext cx="650645" cy="8602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79722" y="4931292"/>
            <a:ext cx="650645" cy="8602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998619" y="3765429"/>
            <a:ext cx="650645" cy="8675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73631" y="3773811"/>
            <a:ext cx="650645" cy="8675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79722" y="3782190"/>
            <a:ext cx="650645" cy="8602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562207" y="3773809"/>
            <a:ext cx="650645" cy="8602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758390" y="3773811"/>
            <a:ext cx="645224" cy="867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57504" y="3773811"/>
            <a:ext cx="650645" cy="8675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71699" y="3773811"/>
            <a:ext cx="645224" cy="867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375125" y="3773811"/>
            <a:ext cx="650645" cy="8675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996322" y="4942916"/>
            <a:ext cx="645224" cy="8675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976138" y="2625863"/>
            <a:ext cx="650645" cy="8675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76296" y="2625863"/>
            <a:ext cx="645224" cy="8675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74768" y="2625861"/>
            <a:ext cx="650645" cy="8675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576402" y="2625863"/>
            <a:ext cx="650645" cy="8675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758392" y="2625863"/>
            <a:ext cx="650645" cy="8675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67411" y="2625863"/>
            <a:ext cx="650645" cy="867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71701" y="2625863"/>
            <a:ext cx="650645" cy="86752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381411" y="2625863"/>
            <a:ext cx="645224" cy="8675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97237" y="4931293"/>
            <a:ext cx="650645" cy="8675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976138" y="1491361"/>
            <a:ext cx="650645" cy="86029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76296" y="1493520"/>
            <a:ext cx="645224" cy="8675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74768" y="1493520"/>
            <a:ext cx="650645" cy="86752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576402" y="1493520"/>
            <a:ext cx="650645" cy="86752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758392" y="1493520"/>
            <a:ext cx="650645" cy="86752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59505" y="1491361"/>
            <a:ext cx="650645" cy="8602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62462" y="1493520"/>
            <a:ext cx="650645" cy="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9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9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339391" y="1462825"/>
            <a:ext cx="694284" cy="92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62790" y="4876624"/>
            <a:ext cx="694284" cy="92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362678" y="4877058"/>
            <a:ext cx="694284" cy="92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540386" y="4876624"/>
            <a:ext cx="694284" cy="92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753184" y="4877058"/>
            <a:ext cx="694284" cy="92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52312" y="4877058"/>
            <a:ext cx="694284" cy="92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63532" y="4931170"/>
            <a:ext cx="694284" cy="925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974675" y="3750887"/>
            <a:ext cx="694284" cy="925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64006" y="3747174"/>
            <a:ext cx="694284" cy="925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63532" y="3747173"/>
            <a:ext cx="694284" cy="92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553571" y="3736336"/>
            <a:ext cx="694284" cy="925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750176" y="3718796"/>
            <a:ext cx="694284" cy="925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45591" y="3736336"/>
            <a:ext cx="694284" cy="92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31305" y="3736336"/>
            <a:ext cx="699930" cy="925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361210" y="3736336"/>
            <a:ext cx="694284" cy="925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971247" y="4918601"/>
            <a:ext cx="699930" cy="925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976075" y="2596767"/>
            <a:ext cx="694284" cy="9257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64567" y="2604572"/>
            <a:ext cx="699930" cy="9257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574399" y="2604572"/>
            <a:ext cx="694284" cy="925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753184" y="2607235"/>
            <a:ext cx="694284" cy="925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51786" y="2595614"/>
            <a:ext cx="694284" cy="9257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40641" y="2604573"/>
            <a:ext cx="694284" cy="925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361210" y="2604572"/>
            <a:ext cx="694284" cy="9257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64567" y="4931292"/>
            <a:ext cx="699930" cy="925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976138" y="1464284"/>
            <a:ext cx="694284" cy="9257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66877" y="1464284"/>
            <a:ext cx="694284" cy="9257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66066" y="1464284"/>
            <a:ext cx="694284" cy="9257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563029" y="1464284"/>
            <a:ext cx="694284" cy="9257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750176" y="1464285"/>
            <a:ext cx="694284" cy="925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49661" y="1464427"/>
            <a:ext cx="694284" cy="9257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40642" y="1458654"/>
            <a:ext cx="694284" cy="9257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63532" y="2604572"/>
            <a:ext cx="694284" cy="9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50D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5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8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2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0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8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3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8621"/>
            <a:ext cx="9144000" cy="648138"/>
          </a:xfrm>
          <a:prstGeom prst="rect">
            <a:avLst/>
          </a:prstGeom>
          <a:solidFill>
            <a:srgbClr val="350D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29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06BC5AC-917D-E047-8989-10AAC7F454CD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564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862" y="6356350"/>
            <a:ext cx="111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CFAA3B7-4689-AA47-B87F-0C0066A450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SU_Gold_RGB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323233"/>
            <a:ext cx="937172" cy="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50D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50D6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50D6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50D6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50D6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50D6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8360" y="0"/>
            <a:ext cx="915236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09804" y="2776361"/>
            <a:ext cx="3114867" cy="13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811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CD944A-69CE-BE4A-9288-9DF096409235}"/>
              </a:ext>
            </a:extLst>
          </p:cNvPr>
          <p:cNvSpPr/>
          <p:nvPr userDrawn="1"/>
        </p:nvSpPr>
        <p:spPr>
          <a:xfrm>
            <a:off x="0" y="6227064"/>
            <a:ext cx="9144000" cy="630936"/>
          </a:xfrm>
          <a:prstGeom prst="rect">
            <a:avLst/>
          </a:prstGeom>
          <a:solidFill>
            <a:srgbClr val="FDD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66" y="6428202"/>
            <a:ext cx="467716" cy="228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76264" y="675217"/>
            <a:ext cx="866268" cy="3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sonicgirl.blogspot.com/" TargetMode="Externa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microsoft.com/office/2018/10/relationships/comments" Target="../comments/modernComment_190_3C4ACC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microsoft.com/office/2018/10/relationships/comments" Target="../comments/modernComment_187_BB62D1C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u.edu/workdaystudent/" TargetMode="External"/><Relationship Id="rId2" Type="http://schemas.openxmlformats.org/officeDocument/2006/relationships/hyperlink" Target="mailto:mgille7@lsu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lsu.edu/administration/ofa/oas/bur/index.php" TargetMode="External"/><Relationship Id="rId4" Type="http://schemas.openxmlformats.org/officeDocument/2006/relationships/hyperlink" Target="https://www.lsu.edu/administration/ofa/oas/bsmgrmtg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45D0-AC88-384D-9550-268912D5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r>
              <a:rPr lang="en-US" dirty="0"/>
              <a:t>Workday Customer &amp; </a:t>
            </a:r>
            <a:br>
              <a:rPr lang="en-US" dirty="0"/>
            </a:br>
            <a:r>
              <a:rPr lang="en-US" dirty="0"/>
              <a:t>card 2.0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734C3-33E1-F842-97FC-0896CF549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r>
              <a:rPr lang="en-US" dirty="0"/>
              <a:t>Elahe N. Russell</a:t>
            </a:r>
          </a:p>
          <a:p>
            <a:r>
              <a:rPr lang="en-US" dirty="0"/>
              <a:t>Accounting Services	</a:t>
            </a:r>
          </a:p>
        </p:txBody>
      </p:sp>
    </p:spTree>
    <p:extLst>
      <p:ext uri="{BB962C8B-B14F-4D97-AF65-F5344CB8AC3E}">
        <p14:creationId xmlns:p14="http://schemas.microsoft.com/office/powerpoint/2010/main" val="428039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6850-E686-7FDB-E1D3-CC74A620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B3666-1C5A-E6FC-16CD-A1B21CA2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Formerly Transaction Codes (TRX)</a:t>
            </a:r>
          </a:p>
          <a:p>
            <a:r>
              <a:rPr lang="en-US" dirty="0"/>
              <a:t>Crosswalk of TRX code to Sales Item</a:t>
            </a:r>
          </a:p>
          <a:p>
            <a:r>
              <a:rPr lang="en-US" dirty="0"/>
              <a:t>Revenue category and other worktags will auto-populate</a:t>
            </a:r>
          </a:p>
          <a:p>
            <a:r>
              <a:rPr lang="en-US" dirty="0"/>
              <a:t>1-to-1 accounting</a:t>
            </a:r>
          </a:p>
          <a:p>
            <a:pPr lvl="1"/>
            <a:r>
              <a:rPr lang="en-US" dirty="0"/>
              <a:t>Sales item cannot be split over multiple worktags </a:t>
            </a:r>
          </a:p>
        </p:txBody>
      </p:sp>
    </p:spTree>
    <p:extLst>
      <p:ext uri="{BB962C8B-B14F-4D97-AF65-F5344CB8AC3E}">
        <p14:creationId xmlns:p14="http://schemas.microsoft.com/office/powerpoint/2010/main" val="398863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511A-10CE-8E04-5568-6FFCEBE2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Sales Item Example</a:t>
            </a:r>
          </a:p>
        </p:txBody>
      </p:sp>
      <p:pic>
        <p:nvPicPr>
          <p:cNvPr id="5" name="Content Placeholder 4" descr="A screenshot of a computer">
            <a:extLst>
              <a:ext uri="{FF2B5EF4-FFF2-40B4-BE49-F238E27FC236}">
                <a16:creationId xmlns:a16="http://schemas.microsoft.com/office/drawing/2014/main" id="{2783129C-DC69-C1DB-F441-81501D344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868" y="1417638"/>
            <a:ext cx="4864264" cy="4415058"/>
          </a:xfrm>
        </p:spPr>
      </p:pic>
    </p:spTree>
    <p:extLst>
      <p:ext uri="{BB962C8B-B14F-4D97-AF65-F5344CB8AC3E}">
        <p14:creationId xmlns:p14="http://schemas.microsoft.com/office/powerpoint/2010/main" val="281963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D66F-AD1C-092C-A4EE-DC1A527C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669"/>
            <a:ext cx="8229600" cy="1143000"/>
          </a:xfrm>
        </p:spPr>
        <p:txBody>
          <a:bodyPr/>
          <a:lstStyle/>
          <a:p>
            <a:r>
              <a:rPr lang="en-US" dirty="0"/>
              <a:t>Accounting for Sales Item</a:t>
            </a:r>
          </a:p>
        </p:txBody>
      </p:sp>
      <p:pic>
        <p:nvPicPr>
          <p:cNvPr id="5" name="Content Placeholder 4" descr="A screenshot of a computer">
            <a:extLst>
              <a:ext uri="{FF2B5EF4-FFF2-40B4-BE49-F238E27FC236}">
                <a16:creationId xmlns:a16="http://schemas.microsoft.com/office/drawing/2014/main" id="{B3EABFC2-46B6-6ED2-D18C-C3FAAD5FF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56" y="1256405"/>
            <a:ext cx="8987887" cy="4745561"/>
          </a:xfrm>
        </p:spPr>
      </p:pic>
    </p:spTree>
    <p:extLst>
      <p:ext uri="{BB962C8B-B14F-4D97-AF65-F5344CB8AC3E}">
        <p14:creationId xmlns:p14="http://schemas.microsoft.com/office/powerpoint/2010/main" val="53482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61F8-87C3-B96C-DC9A-1DC08FD2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55AD-FA22-8FB0-FD8A-0BC073702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in early development </a:t>
            </a:r>
          </a:p>
          <a:p>
            <a:r>
              <a:rPr lang="en-US" dirty="0"/>
              <a:t>Additional updates prior to go-live</a:t>
            </a:r>
          </a:p>
        </p:txBody>
      </p:sp>
      <p:pic>
        <p:nvPicPr>
          <p:cNvPr id="5" name="Picture 4" descr="A note pinned to a black background">
            <a:extLst>
              <a:ext uri="{FF2B5EF4-FFF2-40B4-BE49-F238E27FC236}">
                <a16:creationId xmlns:a16="http://schemas.microsoft.com/office/drawing/2014/main" id="{D35F9155-6B30-DC4D-8C0D-489DDC8E8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99580" y="2729959"/>
            <a:ext cx="4949085" cy="3297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5D4DD6-E859-C3DB-EE5C-C6E4F14FA143}"/>
              </a:ext>
            </a:extLst>
          </p:cNvPr>
          <p:cNvSpPr txBox="1"/>
          <p:nvPr/>
        </p:nvSpPr>
        <p:spPr>
          <a:xfrm>
            <a:off x="2299581" y="6144674"/>
            <a:ext cx="4949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supersonicgirl.blogspot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5748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4F03E-5C24-1387-AEBA-EEE783872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F13BB-784D-E3C4-81B1-2ADEDC04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Workflow</a:t>
            </a:r>
          </a:p>
        </p:txBody>
      </p:sp>
      <p:graphicFrame>
        <p:nvGraphicFramePr>
          <p:cNvPr id="5" name="Diagram 4" descr="Approval Workflow">
            <a:extLst>
              <a:ext uri="{FF2B5EF4-FFF2-40B4-BE49-F238E27FC236}">
                <a16:creationId xmlns:a16="http://schemas.microsoft.com/office/drawing/2014/main" id="{CA0611E2-AE26-9FF8-5228-749BB5F50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931269"/>
              </p:ext>
            </p:extLst>
          </p:nvPr>
        </p:nvGraphicFramePr>
        <p:xfrm>
          <a:off x="457200" y="1424428"/>
          <a:ext cx="8229600" cy="45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15349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8B6A1994-076C-DDD4-53B8-23CF6641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Printed Entry</a:t>
            </a:r>
          </a:p>
        </p:txBody>
      </p:sp>
      <p:pic>
        <p:nvPicPr>
          <p:cNvPr id="13" name="Content Placeholder 4" descr="A screenshot of a credit card">
            <a:extLst>
              <a:ext uri="{FF2B5EF4-FFF2-40B4-BE49-F238E27FC236}">
                <a16:creationId xmlns:a16="http://schemas.microsoft.com/office/drawing/2014/main" id="{5AEB21FA-7BC9-AC50-80ED-047E2F5F5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5248" t="9463" r="25468" b="5751"/>
          <a:stretch/>
        </p:blipFill>
        <p:spPr>
          <a:xfrm>
            <a:off x="1979612" y="1300304"/>
            <a:ext cx="5184776" cy="398692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D359F-6DA3-96C1-ECD7-37AAC11760E1}"/>
              </a:ext>
            </a:extLst>
          </p:cNvPr>
          <p:cNvSpPr txBox="1"/>
          <p:nvPr/>
        </p:nvSpPr>
        <p:spPr>
          <a:xfrm>
            <a:off x="946087" y="5547511"/>
            <a:ext cx="725182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Print button will allow print or save as PDF</a:t>
            </a:r>
          </a:p>
        </p:txBody>
      </p:sp>
    </p:spTree>
    <p:extLst>
      <p:ext uri="{BB962C8B-B14F-4D97-AF65-F5344CB8AC3E}">
        <p14:creationId xmlns:p14="http://schemas.microsoft.com/office/powerpoint/2010/main" val="31438156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E429-D7DA-CC84-4020-C3005ABD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Screen of Entry</a:t>
            </a:r>
          </a:p>
        </p:txBody>
      </p:sp>
      <p:pic>
        <p:nvPicPr>
          <p:cNvPr id="5" name="Content Placeholder 4" descr="A screenshot of a computer">
            <a:extLst>
              <a:ext uri="{FF2B5EF4-FFF2-40B4-BE49-F238E27FC236}">
                <a16:creationId xmlns:a16="http://schemas.microsoft.com/office/drawing/2014/main" id="{C115E617-67F4-28FB-A84D-7EA4DA07C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94" y="1262270"/>
            <a:ext cx="8535412" cy="4863893"/>
          </a:xfrm>
        </p:spPr>
      </p:pic>
    </p:spTree>
    <p:extLst>
      <p:ext uri="{BB962C8B-B14F-4D97-AF65-F5344CB8AC3E}">
        <p14:creationId xmlns:p14="http://schemas.microsoft.com/office/powerpoint/2010/main" val="414109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244C-6BFF-4DB2-9F70-6F602756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Questions &amp; 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9210CC-3517-0B1B-AF42-EC18EE53F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4">
              <a:lumMod val="40000"/>
              <a:lumOff val="60000"/>
            </a:schemeClr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Questions</a:t>
            </a:r>
          </a:p>
          <a:p>
            <a:r>
              <a:rPr lang="en-US" dirty="0"/>
              <a:t>Mary Catherine Smiley</a:t>
            </a:r>
          </a:p>
          <a:p>
            <a:pPr lvl="1"/>
            <a:r>
              <a:rPr lang="en-US" dirty="0">
                <a:hlinkClick r:id="rId2"/>
              </a:rPr>
              <a:t>mgille7@lsu.edu</a:t>
            </a:r>
            <a:endParaRPr lang="en-US" dirty="0"/>
          </a:p>
          <a:p>
            <a:pPr lvl="1"/>
            <a:r>
              <a:rPr lang="en-US" dirty="0"/>
              <a:t>(225) 578-7546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9DECA1F-23E4-67E1-3E05-E1E8622F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rgbClr val="FFE67D"/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Resources</a:t>
            </a:r>
            <a:endParaRPr lang="en-US" sz="3200" b="1" dirty="0">
              <a:hlinkClick r:id="rId3"/>
            </a:endParaRPr>
          </a:p>
          <a:p>
            <a:r>
              <a:rPr lang="en-US" dirty="0">
                <a:hlinkClick r:id="rId4"/>
              </a:rPr>
              <a:t>Business Managers' Meeting Presentations</a:t>
            </a:r>
            <a:endParaRPr lang="en-US" dirty="0"/>
          </a:p>
          <a:p>
            <a:r>
              <a:rPr lang="en-US" dirty="0">
                <a:hlinkClick r:id="rId5"/>
              </a:rPr>
              <a:t>Bursar Operations Website</a:t>
            </a:r>
            <a:endParaRPr lang="en-US" dirty="0"/>
          </a:p>
          <a:p>
            <a:r>
              <a:rPr lang="en-US" dirty="0">
                <a:hlinkClick r:id="rId3"/>
              </a:rPr>
              <a:t>Workday Student Website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3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4FF9-E34E-4333-943E-42B9AD8A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79856-6D2D-4D0D-B76C-7EAB643B0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Demo of CARD 2.0</a:t>
            </a:r>
          </a:p>
          <a:p>
            <a:pPr lvl="1"/>
            <a:r>
              <a:rPr lang="en-US" dirty="0"/>
              <a:t>Accounts Receivable and Sales Items </a:t>
            </a:r>
          </a:p>
          <a:p>
            <a:pPr lvl="1"/>
            <a:r>
              <a:rPr lang="en-US" dirty="0"/>
              <a:t>Deposit and Payment Types</a:t>
            </a:r>
          </a:p>
          <a:p>
            <a:pPr lvl="1"/>
            <a:r>
              <a:rPr lang="en-US" dirty="0"/>
              <a:t>Accounting </a:t>
            </a:r>
          </a:p>
          <a:p>
            <a:pPr lvl="1"/>
            <a:r>
              <a:rPr lang="en-US" dirty="0"/>
              <a:t>Approval and Printing </a:t>
            </a:r>
          </a:p>
          <a:p>
            <a:r>
              <a:rPr lang="en-US" dirty="0"/>
              <a:t>Additional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8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94B3-183E-8A8D-149E-2F4F9EF0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715F9-0711-69B4-939D-8A59F536A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LSU modernizing legacy mainframe system</a:t>
            </a:r>
          </a:p>
          <a:p>
            <a:r>
              <a:rPr lang="en-US" sz="2800" dirty="0"/>
              <a:t>Current Treasury Information System (TIS) houses student and non-student receivables</a:t>
            </a:r>
          </a:p>
          <a:p>
            <a:r>
              <a:rPr lang="en-US" sz="2800" dirty="0"/>
              <a:t>CARD application upgrade to remove mainframe dependencies</a:t>
            </a:r>
          </a:p>
          <a:p>
            <a:r>
              <a:rPr lang="en-US" sz="2800" dirty="0"/>
              <a:t>All student transactions will be processed through Workday Student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 descr="screenshot of a computer">
            <a:extLst>
              <a:ext uri="{FF2B5EF4-FFF2-40B4-BE49-F238E27FC236}">
                <a16:creationId xmlns:a16="http://schemas.microsoft.com/office/drawing/2014/main" id="{EB977011-3B74-7809-544B-E01EA2F58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13430"/>
              </p:ext>
            </p:extLst>
          </p:nvPr>
        </p:nvGraphicFramePr>
        <p:xfrm>
          <a:off x="3961646" y="4660983"/>
          <a:ext cx="4159313" cy="140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84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E8AD-C97F-8884-6FC7-8A0F22D3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97002-8AFB-530B-33AA-BD175C624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July 1, 2025, CARD 2.0 will replace existing application</a:t>
            </a:r>
          </a:p>
          <a:p>
            <a:r>
              <a:rPr lang="en-US" dirty="0"/>
              <a:t>Similar look and feel</a:t>
            </a:r>
          </a:p>
          <a:p>
            <a:r>
              <a:rPr lang="en-US" dirty="0"/>
              <a:t>Work-in-progress - more detailed information closer to go-live</a:t>
            </a:r>
          </a:p>
          <a:p>
            <a:r>
              <a:rPr lang="en-US" dirty="0"/>
              <a:t>Reporting will be available in Workday to query journal line activity for CARD 2.0 entries</a:t>
            </a:r>
          </a:p>
        </p:txBody>
      </p:sp>
    </p:spTree>
    <p:extLst>
      <p:ext uri="{BB962C8B-B14F-4D97-AF65-F5344CB8AC3E}">
        <p14:creationId xmlns:p14="http://schemas.microsoft.com/office/powerpoint/2010/main" val="63342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3A8B7-C401-5CE5-35BD-D402D2DA2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AD13-3403-DEF9-F060-2ECB579A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7091-5F2A-E723-E586-C1C511E2A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Formerly Departmental Transmittal tab</a:t>
            </a:r>
          </a:p>
          <a:p>
            <a:r>
              <a:rPr lang="en-US" sz="2800" dirty="0"/>
              <a:t>Entry numbers will start over with “1”</a:t>
            </a:r>
          </a:p>
          <a:p>
            <a:r>
              <a:rPr lang="en-US" sz="2800" dirty="0"/>
              <a:t>Contact information is auto-populated based on initiator</a:t>
            </a:r>
          </a:p>
        </p:txBody>
      </p:sp>
      <p:pic>
        <p:nvPicPr>
          <p:cNvPr id="4" name="Content Placeholder 4" descr="A screenshot of a computer">
            <a:extLst>
              <a:ext uri="{FF2B5EF4-FFF2-40B4-BE49-F238E27FC236}">
                <a16:creationId xmlns:a16="http://schemas.microsoft.com/office/drawing/2014/main" id="{6A76B7E2-9B80-501E-56DB-4C842DD6D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06" y="3767630"/>
            <a:ext cx="7147711" cy="21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1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9B02-104F-90AE-8B31-845C252B1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644F-960F-8E0D-B50A-D62D9001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 Detail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BE0A-FCF5-35C7-103A-550601D8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Formerly the Method of Payment (MOP) tab</a:t>
            </a:r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08090B97-4C3E-0939-A00C-6B5B8BE2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384"/>
          <a:stretch/>
        </p:blipFill>
        <p:spPr>
          <a:xfrm>
            <a:off x="362138" y="2539326"/>
            <a:ext cx="8419723" cy="26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752DB-6660-875E-201A-D4EC2C8C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Deposit </a:t>
            </a:r>
            <a:r>
              <a:rPr lang="en-US"/>
              <a:t>Detail Tab</a:t>
            </a:r>
            <a:r>
              <a:rPr lang="en-US">
                <a:solidFill>
                  <a:schemeClr val="bg1"/>
                </a:solidFill>
              </a:rPr>
              <a:t>...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 descr="screenshot of deposit detail tab">
            <a:extLst>
              <a:ext uri="{FF2B5EF4-FFF2-40B4-BE49-F238E27FC236}">
                <a16:creationId xmlns:a16="http://schemas.microsoft.com/office/drawing/2014/main" id="{7FD2347C-4CC1-A2F5-2937-7DE448CBF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9692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64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F997-BE89-EB98-2613-D4FD61C0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Accounts Receivable (AR)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83548-156E-D625-664E-60885FD4D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89 numbers will no longer be used to reference customers</a:t>
            </a:r>
          </a:p>
          <a:p>
            <a:r>
              <a:rPr lang="en-US" dirty="0"/>
              <a:t>Employee ID (00001234) or Workday Customer number (CST-12345) must be entered</a:t>
            </a:r>
          </a:p>
          <a:p>
            <a:r>
              <a:rPr lang="en-US" dirty="0"/>
              <a:t>When credit is selected under Credit/Debit the following are required:</a:t>
            </a:r>
          </a:p>
          <a:p>
            <a:pPr lvl="1"/>
            <a:r>
              <a:rPr lang="en-US" dirty="0"/>
              <a:t>Credit Reason</a:t>
            </a:r>
          </a:p>
          <a:p>
            <a:pPr lvl="2"/>
            <a:r>
              <a:rPr lang="en-US" dirty="0"/>
              <a:t>Payment Received</a:t>
            </a:r>
          </a:p>
          <a:p>
            <a:pPr lvl="2"/>
            <a:r>
              <a:rPr lang="en-US" dirty="0"/>
              <a:t>Correcting Receivable </a:t>
            </a:r>
          </a:p>
          <a:p>
            <a:pPr lvl="1"/>
            <a:r>
              <a:rPr lang="en-US" dirty="0"/>
              <a:t>Customer Invoice </a:t>
            </a:r>
          </a:p>
          <a:p>
            <a:pPr lvl="2"/>
            <a:r>
              <a:rPr lang="en-US" dirty="0"/>
              <a:t>Identifies invoice being reduced </a:t>
            </a:r>
          </a:p>
          <a:p>
            <a:r>
              <a:rPr lang="en-US" dirty="0"/>
              <a:t>Attachments will be required</a:t>
            </a:r>
          </a:p>
        </p:txBody>
      </p:sp>
    </p:spTree>
    <p:extLst>
      <p:ext uri="{BB962C8B-B14F-4D97-AF65-F5344CB8AC3E}">
        <p14:creationId xmlns:p14="http://schemas.microsoft.com/office/powerpoint/2010/main" val="351851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ED73-9419-1840-63FF-5E2C0B2A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37"/>
            <a:ext cx="8229600" cy="1143000"/>
          </a:xfrm>
        </p:spPr>
        <p:txBody>
          <a:bodyPr/>
          <a:lstStyle/>
          <a:p>
            <a:r>
              <a:rPr lang="en-US" dirty="0"/>
              <a:t>AR Tab Example</a:t>
            </a:r>
          </a:p>
        </p:txBody>
      </p:sp>
      <p:pic>
        <p:nvPicPr>
          <p:cNvPr id="5" name="Content Placeholder 4" descr="A screenshot of a computer">
            <a:extLst>
              <a:ext uri="{FF2B5EF4-FFF2-40B4-BE49-F238E27FC236}">
                <a16:creationId xmlns:a16="http://schemas.microsoft.com/office/drawing/2014/main" id="{63B18A53-E78B-1235-9320-BD1EAB2DB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274" y="1078469"/>
            <a:ext cx="8309526" cy="5057545"/>
          </a:xfrm>
        </p:spPr>
      </p:pic>
    </p:spTree>
    <p:extLst>
      <p:ext uri="{BB962C8B-B14F-4D97-AF65-F5344CB8AC3E}">
        <p14:creationId xmlns:p14="http://schemas.microsoft.com/office/powerpoint/2010/main" val="259353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73A89870-85CA-6441-A270-0044E46CA18D}" vid="{24DC4B33-A210-124A-ADA7-540D37A63B6F}"/>
    </a:ext>
  </a:extLst>
</a:theme>
</file>

<file path=ppt/theme/theme3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73A89870-85CA-6441-A270-0044E46CA18D}" vid="{A593FB2B-32B1-A247-8AF3-79131554CF9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426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Office Theme</vt:lpstr>
      <vt:lpstr>Cover</vt:lpstr>
      <vt:lpstr>Purple-General</vt:lpstr>
      <vt:lpstr>Workday Customer &amp;  card 2.0</vt:lpstr>
      <vt:lpstr>Agenda</vt:lpstr>
      <vt:lpstr>Background</vt:lpstr>
      <vt:lpstr>CARD 2.0</vt:lpstr>
      <vt:lpstr>Header</vt:lpstr>
      <vt:lpstr>Deposit Detail Tab</vt:lpstr>
      <vt:lpstr>Deposit Detail Tab...</vt:lpstr>
      <vt:lpstr>Accounts Receivable (AR) Tab</vt:lpstr>
      <vt:lpstr>AR Tab Example</vt:lpstr>
      <vt:lpstr>Sales Items</vt:lpstr>
      <vt:lpstr>Sales Item Example</vt:lpstr>
      <vt:lpstr>Accounting for Sales Item</vt:lpstr>
      <vt:lpstr>Accounting Tab</vt:lpstr>
      <vt:lpstr>Approval Workflow</vt:lpstr>
      <vt:lpstr>Printed Entry</vt:lpstr>
      <vt:lpstr>Print Screen of Entry</vt:lpstr>
      <vt:lpstr>Questions &amp;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Matters</dc:title>
  <dc:creator>Elahe N Russell</dc:creator>
  <cp:lastModifiedBy>Danita C King</cp:lastModifiedBy>
  <cp:revision>75</cp:revision>
  <dcterms:created xsi:type="dcterms:W3CDTF">2020-07-17T18:26:39Z</dcterms:created>
  <dcterms:modified xsi:type="dcterms:W3CDTF">2025-02-11T17:55:27Z</dcterms:modified>
</cp:coreProperties>
</file>